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Lst>
  <p:notesMasterIdLst>
    <p:notesMasterId r:id="rId11"/>
  </p:notesMasterIdLst>
  <p:handoutMasterIdLst>
    <p:handoutMasterId r:id="rId12"/>
  </p:handoutMasterIdLst>
  <p:sldIdLst>
    <p:sldId id="2076138245" r:id="rId5"/>
    <p:sldId id="2076138246" r:id="rId6"/>
    <p:sldId id="2076138250" r:id="rId7"/>
    <p:sldId id="2076138247" r:id="rId8"/>
    <p:sldId id="2076138248" r:id="rId9"/>
    <p:sldId id="2076138249" r:id="rId10"/>
  </p:sldIdLst>
  <p:sldSz cx="18288000" cy="18288000"/>
  <p:notesSz cx="6858000" cy="9144000"/>
  <p:defaultTextStyle>
    <a:defPPr>
      <a:defRPr lang="en-US"/>
    </a:defPPr>
    <a:lvl1pPr marL="0" algn="l" defTabSz="1569054" rtl="0" eaLnBrk="1" latinLnBrk="0" hangingPunct="1">
      <a:defRPr sz="3029" kern="1200">
        <a:solidFill>
          <a:schemeClr val="tx1"/>
        </a:solidFill>
        <a:latin typeface="+mn-lt"/>
        <a:ea typeface="+mn-ea"/>
        <a:cs typeface="+mn-cs"/>
      </a:defRPr>
    </a:lvl1pPr>
    <a:lvl2pPr marL="784526" algn="l" defTabSz="1569054" rtl="0" eaLnBrk="1" latinLnBrk="0" hangingPunct="1">
      <a:defRPr sz="3029" kern="1200">
        <a:solidFill>
          <a:schemeClr val="tx1"/>
        </a:solidFill>
        <a:latin typeface="+mn-lt"/>
        <a:ea typeface="+mn-ea"/>
        <a:cs typeface="+mn-cs"/>
      </a:defRPr>
    </a:lvl2pPr>
    <a:lvl3pPr marL="1569054" algn="l" defTabSz="1569054" rtl="0" eaLnBrk="1" latinLnBrk="0" hangingPunct="1">
      <a:defRPr sz="3029" kern="1200">
        <a:solidFill>
          <a:schemeClr val="tx1"/>
        </a:solidFill>
        <a:latin typeface="+mn-lt"/>
        <a:ea typeface="+mn-ea"/>
        <a:cs typeface="+mn-cs"/>
      </a:defRPr>
    </a:lvl3pPr>
    <a:lvl4pPr marL="2353580" algn="l" defTabSz="1569054" rtl="0" eaLnBrk="1" latinLnBrk="0" hangingPunct="1">
      <a:defRPr sz="3029" kern="1200">
        <a:solidFill>
          <a:schemeClr val="tx1"/>
        </a:solidFill>
        <a:latin typeface="+mn-lt"/>
        <a:ea typeface="+mn-ea"/>
        <a:cs typeface="+mn-cs"/>
      </a:defRPr>
    </a:lvl4pPr>
    <a:lvl5pPr marL="3138108" algn="l" defTabSz="1569054" rtl="0" eaLnBrk="1" latinLnBrk="0" hangingPunct="1">
      <a:defRPr sz="3029" kern="1200">
        <a:solidFill>
          <a:schemeClr val="tx1"/>
        </a:solidFill>
        <a:latin typeface="+mn-lt"/>
        <a:ea typeface="+mn-ea"/>
        <a:cs typeface="+mn-cs"/>
      </a:defRPr>
    </a:lvl5pPr>
    <a:lvl6pPr marL="3922635" algn="l" defTabSz="1569054" rtl="0" eaLnBrk="1" latinLnBrk="0" hangingPunct="1">
      <a:defRPr sz="3029" kern="1200">
        <a:solidFill>
          <a:schemeClr val="tx1"/>
        </a:solidFill>
        <a:latin typeface="+mn-lt"/>
        <a:ea typeface="+mn-ea"/>
        <a:cs typeface="+mn-cs"/>
      </a:defRPr>
    </a:lvl6pPr>
    <a:lvl7pPr marL="4707161" algn="l" defTabSz="1569054" rtl="0" eaLnBrk="1" latinLnBrk="0" hangingPunct="1">
      <a:defRPr sz="3029" kern="1200">
        <a:solidFill>
          <a:schemeClr val="tx1"/>
        </a:solidFill>
        <a:latin typeface="+mn-lt"/>
        <a:ea typeface="+mn-ea"/>
        <a:cs typeface="+mn-cs"/>
      </a:defRPr>
    </a:lvl7pPr>
    <a:lvl8pPr marL="5491687" algn="l" defTabSz="1569054" rtl="0" eaLnBrk="1" latinLnBrk="0" hangingPunct="1">
      <a:defRPr sz="3029" kern="1200">
        <a:solidFill>
          <a:schemeClr val="tx1"/>
        </a:solidFill>
        <a:latin typeface="+mn-lt"/>
        <a:ea typeface="+mn-ea"/>
        <a:cs typeface="+mn-cs"/>
      </a:defRPr>
    </a:lvl8pPr>
    <a:lvl9pPr marL="6276217" algn="l" defTabSz="1569054" rtl="0" eaLnBrk="1" latinLnBrk="0" hangingPunct="1">
      <a:defRPr sz="3029" kern="1200">
        <a:solidFill>
          <a:schemeClr val="tx1"/>
        </a:solidFill>
        <a:latin typeface="+mn-lt"/>
        <a:ea typeface="+mn-ea"/>
        <a:cs typeface="+mn-cs"/>
      </a:defRPr>
    </a:lvl9pPr>
  </p:defaultTextStyle>
  <p:extLst>
    <p:ext uri="{521415D9-36F7-43E2-AB2F-B90AF26B5E84}">
      <p14:sectionLst xmlns:p14="http://schemas.microsoft.com/office/powerpoint/2010/main">
        <p14:section name="Prospect to quote end-to-end graphics" id="{5D9BAE09-2AD9-47BB-97F3-15C4BA39D503}">
          <p14:sldIdLst>
            <p14:sldId id="2076138245"/>
            <p14:sldId id="2076138246"/>
            <p14:sldId id="2076138250"/>
            <p14:sldId id="2076138247"/>
            <p14:sldId id="2076138248"/>
            <p14:sldId id="2076138249"/>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B7FB2C4-F4BA-51CD-E7FF-6123717ABF13}" name="Rachel Profitt" initials="RP" userId="S::raprofit@microsoft.com::33e63d03-b0ce-4cee-8a7f-3417702ed3c2"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 id="5" name="David Griffith" initials="DG" lastIdx="5" clrIdx="5">
    <p:extLst>
      <p:ext uri="{19B8F6BF-5375-455C-9EA6-DF929625EA0E}">
        <p15:presenceInfo xmlns:p15="http://schemas.microsoft.com/office/powerpoint/2012/main" userId="David Griffith"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83B01"/>
    <a:srgbClr val="50E6FF"/>
    <a:srgbClr val="EAE4DC"/>
    <a:srgbClr val="E6E6E6"/>
    <a:srgbClr val="D59DFF"/>
    <a:srgbClr val="770180"/>
    <a:srgbClr val="FF9349"/>
    <a:srgbClr val="0078D4"/>
    <a:srgbClr val="FEF050"/>
    <a:srgbClr val="1392B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64D0BCC-42DB-D844-A482-E393A07AA22F}" v="57" dt="2023-05-04T18:54:23.74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779"/>
    <p:restoredTop sz="94675"/>
  </p:normalViewPr>
  <p:slideViewPr>
    <p:cSldViewPr snapToGrid="0">
      <p:cViewPr>
        <p:scale>
          <a:sx n="53" d="100"/>
          <a:sy n="53" d="100"/>
        </p:scale>
        <p:origin x="-1072" y="688"/>
      </p:cViewPr>
      <p:guideLst/>
    </p:cSldViewPr>
  </p:slideViewPr>
  <p:notesTextViewPr>
    <p:cViewPr>
      <p:scale>
        <a:sx n="1" d="1"/>
        <a:sy n="1" d="1"/>
      </p:scale>
      <p:origin x="0" y="0"/>
    </p:cViewPr>
  </p:notesTextViewPr>
  <p:notesViewPr>
    <p:cSldViewPr snapToGrid="0">
      <p:cViewPr varScale="1">
        <p:scale>
          <a:sx n="66" d="100"/>
          <a:sy n="66" d="100"/>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commentAuthors" Target="commentAuthors.xml"/><Relationship Id="rId18" Type="http://schemas.microsoft.com/office/2016/11/relationships/changesInfo" Target="changesInfos/changesInfo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handoutMaster" Target="handoutMasters/handoutMaster1.xml"/><Relationship Id="rId17"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theme" Target="theme/theme1.xml"/><Relationship Id="rId20"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viewProps" Target="viewProps.xml"/><Relationship Id="rId10" Type="http://schemas.openxmlformats.org/officeDocument/2006/relationships/slide" Target="slides/slide6.xml"/><Relationship Id="rId19"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ody Wildfeuer" userId="14004db4-2f4b-440f-abef-68915ffb67e8" providerId="ADAL" clId="{577F382E-C8C0-2E44-B481-B12512CD4956}"/>
    <pc:docChg chg="undo custSel delSld modSld modSection">
      <pc:chgData name="Kody Wildfeuer" userId="14004db4-2f4b-440f-abef-68915ffb67e8" providerId="ADAL" clId="{577F382E-C8C0-2E44-B481-B12512CD4956}" dt="2023-03-22T15:10:26.111" v="271" actId="1076"/>
      <pc:docMkLst>
        <pc:docMk/>
      </pc:docMkLst>
      <pc:sldChg chg="modSp del mod">
        <pc:chgData name="Kody Wildfeuer" userId="14004db4-2f4b-440f-abef-68915ffb67e8" providerId="ADAL" clId="{577F382E-C8C0-2E44-B481-B12512CD4956}" dt="2023-03-22T15:08:51.140" v="270" actId="2696"/>
        <pc:sldMkLst>
          <pc:docMk/>
          <pc:sldMk cId="1461724430" sldId="2076138241"/>
        </pc:sldMkLst>
        <pc:spChg chg="mod">
          <ac:chgData name="Kody Wildfeuer" userId="14004db4-2f4b-440f-abef-68915ffb67e8" providerId="ADAL" clId="{577F382E-C8C0-2E44-B481-B12512CD4956}" dt="2023-03-22T15:08:02.928" v="267"/>
          <ac:spMkLst>
            <pc:docMk/>
            <pc:sldMk cId="1461724430" sldId="2076138241"/>
            <ac:spMk id="83" creationId="{BFA099C3-1139-7E7E-AB86-A827F66EB71A}"/>
          </ac:spMkLst>
        </pc:spChg>
        <pc:spChg chg="mod">
          <ac:chgData name="Kody Wildfeuer" userId="14004db4-2f4b-440f-abef-68915ffb67e8" providerId="ADAL" clId="{577F382E-C8C0-2E44-B481-B12512CD4956}" dt="2023-03-22T15:08:09.116" v="268"/>
          <ac:spMkLst>
            <pc:docMk/>
            <pc:sldMk cId="1461724430" sldId="2076138241"/>
            <ac:spMk id="85" creationId="{B9A7A77A-71A4-BC2C-6729-7FCF10FA22F1}"/>
          </ac:spMkLst>
        </pc:spChg>
        <pc:spChg chg="mod">
          <ac:chgData name="Kody Wildfeuer" userId="14004db4-2f4b-440f-abef-68915ffb67e8" providerId="ADAL" clId="{577F382E-C8C0-2E44-B481-B12512CD4956}" dt="2023-03-22T15:08:22.213" v="269"/>
          <ac:spMkLst>
            <pc:docMk/>
            <pc:sldMk cId="1461724430" sldId="2076138241"/>
            <ac:spMk id="87" creationId="{F9B52265-3956-181B-0916-77CD7A47489B}"/>
          </ac:spMkLst>
        </pc:spChg>
      </pc:sldChg>
      <pc:sldChg chg="modSp">
        <pc:chgData name="Kody Wildfeuer" userId="14004db4-2f4b-440f-abef-68915ffb67e8" providerId="ADAL" clId="{577F382E-C8C0-2E44-B481-B12512CD4956}" dt="2023-03-22T14:49:10.409" v="133" actId="478"/>
        <pc:sldMkLst>
          <pc:docMk/>
          <pc:sldMk cId="152569236" sldId="2076138245"/>
        </pc:sldMkLst>
        <pc:graphicFrameChg chg="mod">
          <ac:chgData name="Kody Wildfeuer" userId="14004db4-2f4b-440f-abef-68915ffb67e8" providerId="ADAL" clId="{577F382E-C8C0-2E44-B481-B12512CD4956}" dt="2023-03-22T14:49:10.409" v="133" actId="478"/>
          <ac:graphicFrameMkLst>
            <pc:docMk/>
            <pc:sldMk cId="152569236" sldId="2076138245"/>
            <ac:graphicFrameMk id="2" creationId="{BB00BB58-6378-5751-7743-7F0F64512170}"/>
          </ac:graphicFrameMkLst>
        </pc:graphicFrameChg>
      </pc:sldChg>
      <pc:sldChg chg="addSp delSp modSp mod modNotesTx">
        <pc:chgData name="Kody Wildfeuer" userId="14004db4-2f4b-440f-abef-68915ffb67e8" providerId="ADAL" clId="{577F382E-C8C0-2E44-B481-B12512CD4956}" dt="2023-03-22T15:10:26.111" v="271" actId="1076"/>
        <pc:sldMkLst>
          <pc:docMk/>
          <pc:sldMk cId="1119969354" sldId="2076138246"/>
        </pc:sldMkLst>
        <pc:spChg chg="mod">
          <ac:chgData name="Kody Wildfeuer" userId="14004db4-2f4b-440f-abef-68915ffb67e8" providerId="ADAL" clId="{577F382E-C8C0-2E44-B481-B12512CD4956}" dt="2023-03-22T15:10:26.111" v="271" actId="1076"/>
          <ac:spMkLst>
            <pc:docMk/>
            <pc:sldMk cId="1119969354" sldId="2076138246"/>
            <ac:spMk id="2" creationId="{77611BAB-AAFD-6C56-F99A-54C577DB5C04}"/>
          </ac:spMkLst>
        </pc:spChg>
        <pc:spChg chg="del mod">
          <ac:chgData name="Kody Wildfeuer" userId="14004db4-2f4b-440f-abef-68915ffb67e8" providerId="ADAL" clId="{577F382E-C8C0-2E44-B481-B12512CD4956}" dt="2023-03-22T14:16:41.592" v="82" actId="478"/>
          <ac:spMkLst>
            <pc:docMk/>
            <pc:sldMk cId="1119969354" sldId="2076138246"/>
            <ac:spMk id="4" creationId="{EFBAB991-9197-D6A1-4D02-04BE52004D06}"/>
          </ac:spMkLst>
        </pc:spChg>
        <pc:spChg chg="del mod">
          <ac:chgData name="Kody Wildfeuer" userId="14004db4-2f4b-440f-abef-68915ffb67e8" providerId="ADAL" clId="{577F382E-C8C0-2E44-B481-B12512CD4956}" dt="2023-03-22T14:16:43.396" v="83" actId="478"/>
          <ac:spMkLst>
            <pc:docMk/>
            <pc:sldMk cId="1119969354" sldId="2076138246"/>
            <ac:spMk id="6" creationId="{F6B1EC08-E682-021F-E5DE-0EA1B2BE19A2}"/>
          </ac:spMkLst>
        </pc:spChg>
        <pc:spChg chg="mod">
          <ac:chgData name="Kody Wildfeuer" userId="14004db4-2f4b-440f-abef-68915ffb67e8" providerId="ADAL" clId="{577F382E-C8C0-2E44-B481-B12512CD4956}" dt="2023-03-22T15:10:26.111" v="271" actId="1076"/>
          <ac:spMkLst>
            <pc:docMk/>
            <pc:sldMk cId="1119969354" sldId="2076138246"/>
            <ac:spMk id="7" creationId="{D1814338-6317-E462-95C8-891FC5F67F84}"/>
          </ac:spMkLst>
        </pc:spChg>
        <pc:spChg chg="mod">
          <ac:chgData name="Kody Wildfeuer" userId="14004db4-2f4b-440f-abef-68915ffb67e8" providerId="ADAL" clId="{577F382E-C8C0-2E44-B481-B12512CD4956}" dt="2023-03-22T15:10:26.111" v="271" actId="1076"/>
          <ac:spMkLst>
            <pc:docMk/>
            <pc:sldMk cId="1119969354" sldId="2076138246"/>
            <ac:spMk id="11" creationId="{B700FABF-7F2C-4D0C-D2B9-B6B9AA4FD9AE}"/>
          </ac:spMkLst>
        </pc:spChg>
        <pc:spChg chg="mod">
          <ac:chgData name="Kody Wildfeuer" userId="14004db4-2f4b-440f-abef-68915ffb67e8" providerId="ADAL" clId="{577F382E-C8C0-2E44-B481-B12512CD4956}" dt="2023-03-22T15:10:26.111" v="271" actId="1076"/>
          <ac:spMkLst>
            <pc:docMk/>
            <pc:sldMk cId="1119969354" sldId="2076138246"/>
            <ac:spMk id="14" creationId="{CD01E738-6656-CA86-5D6A-21E6FE2532F4}"/>
          </ac:spMkLst>
        </pc:spChg>
        <pc:spChg chg="mod">
          <ac:chgData name="Kody Wildfeuer" userId="14004db4-2f4b-440f-abef-68915ffb67e8" providerId="ADAL" clId="{577F382E-C8C0-2E44-B481-B12512CD4956}" dt="2023-03-22T15:10:26.111" v="271" actId="1076"/>
          <ac:spMkLst>
            <pc:docMk/>
            <pc:sldMk cId="1119969354" sldId="2076138246"/>
            <ac:spMk id="20" creationId="{F3AF1995-D171-16E3-A11F-351815AE0980}"/>
          </ac:spMkLst>
        </pc:spChg>
        <pc:spChg chg="mod">
          <ac:chgData name="Kody Wildfeuer" userId="14004db4-2f4b-440f-abef-68915ffb67e8" providerId="ADAL" clId="{577F382E-C8C0-2E44-B481-B12512CD4956}" dt="2023-03-22T15:10:26.111" v="271" actId="1076"/>
          <ac:spMkLst>
            <pc:docMk/>
            <pc:sldMk cId="1119969354" sldId="2076138246"/>
            <ac:spMk id="21" creationId="{7B5D59B8-4CB4-6B31-D7C2-B727C438933F}"/>
          </ac:spMkLst>
        </pc:spChg>
        <pc:spChg chg="mod">
          <ac:chgData name="Kody Wildfeuer" userId="14004db4-2f4b-440f-abef-68915ffb67e8" providerId="ADAL" clId="{577F382E-C8C0-2E44-B481-B12512CD4956}" dt="2023-03-22T15:10:26.111" v="271" actId="1076"/>
          <ac:spMkLst>
            <pc:docMk/>
            <pc:sldMk cId="1119969354" sldId="2076138246"/>
            <ac:spMk id="22" creationId="{E6D8F978-793E-68EF-6AE7-E34DC9737D90}"/>
          </ac:spMkLst>
        </pc:spChg>
        <pc:spChg chg="add del mod">
          <ac:chgData name="Kody Wildfeuer" userId="14004db4-2f4b-440f-abef-68915ffb67e8" providerId="ADAL" clId="{577F382E-C8C0-2E44-B481-B12512CD4956}" dt="2023-03-22T14:28:52.418" v="102" actId="767"/>
          <ac:spMkLst>
            <pc:docMk/>
            <pc:sldMk cId="1119969354" sldId="2076138246"/>
            <ac:spMk id="29" creationId="{004C68B3-397B-F058-A678-B4661DDC58A5}"/>
          </ac:spMkLst>
        </pc:spChg>
        <pc:spChg chg="add del mod">
          <ac:chgData name="Kody Wildfeuer" userId="14004db4-2f4b-440f-abef-68915ffb67e8" providerId="ADAL" clId="{577F382E-C8C0-2E44-B481-B12512CD4956}" dt="2023-03-22T14:28:55.348" v="104" actId="767"/>
          <ac:spMkLst>
            <pc:docMk/>
            <pc:sldMk cId="1119969354" sldId="2076138246"/>
            <ac:spMk id="30" creationId="{1114E657-1B10-E878-1D05-2B74A1846BB1}"/>
          </ac:spMkLst>
        </pc:spChg>
        <pc:spChg chg="add del mod">
          <ac:chgData name="Kody Wildfeuer" userId="14004db4-2f4b-440f-abef-68915ffb67e8" providerId="ADAL" clId="{577F382E-C8C0-2E44-B481-B12512CD4956}" dt="2023-03-22T15:01:24.557" v="201" actId="478"/>
          <ac:spMkLst>
            <pc:docMk/>
            <pc:sldMk cId="1119969354" sldId="2076138246"/>
            <ac:spMk id="42" creationId="{AB0D9ADE-8160-72B8-F392-8839731B3693}"/>
          </ac:spMkLst>
        </pc:spChg>
        <pc:spChg chg="add del mod">
          <ac:chgData name="Kody Wildfeuer" userId="14004db4-2f4b-440f-abef-68915ffb67e8" providerId="ADAL" clId="{577F382E-C8C0-2E44-B481-B12512CD4956}" dt="2023-03-22T15:10:26.111" v="271" actId="1076"/>
          <ac:spMkLst>
            <pc:docMk/>
            <pc:sldMk cId="1119969354" sldId="2076138246"/>
            <ac:spMk id="43" creationId="{99FF6DA6-D422-07A3-7E1F-168A9962A433}"/>
          </ac:spMkLst>
        </pc:spChg>
        <pc:spChg chg="mod">
          <ac:chgData name="Kody Wildfeuer" userId="14004db4-2f4b-440f-abef-68915ffb67e8" providerId="ADAL" clId="{577F382E-C8C0-2E44-B481-B12512CD4956}" dt="2023-03-22T15:10:26.111" v="271" actId="1076"/>
          <ac:spMkLst>
            <pc:docMk/>
            <pc:sldMk cId="1119969354" sldId="2076138246"/>
            <ac:spMk id="83" creationId="{BFA099C3-1139-7E7E-AB86-A827F66EB71A}"/>
          </ac:spMkLst>
        </pc:spChg>
        <pc:spChg chg="del mod">
          <ac:chgData name="Kody Wildfeuer" userId="14004db4-2f4b-440f-abef-68915ffb67e8" providerId="ADAL" clId="{577F382E-C8C0-2E44-B481-B12512CD4956}" dt="2023-03-22T15:05:11.247" v="256" actId="478"/>
          <ac:spMkLst>
            <pc:docMk/>
            <pc:sldMk cId="1119969354" sldId="2076138246"/>
            <ac:spMk id="85" creationId="{B9A7A77A-71A4-BC2C-6729-7FCF10FA22F1}"/>
          </ac:spMkLst>
        </pc:spChg>
        <pc:spChg chg="mod">
          <ac:chgData name="Kody Wildfeuer" userId="14004db4-2f4b-440f-abef-68915ffb67e8" providerId="ADAL" clId="{577F382E-C8C0-2E44-B481-B12512CD4956}" dt="2023-03-22T15:10:26.111" v="271" actId="1076"/>
          <ac:spMkLst>
            <pc:docMk/>
            <pc:sldMk cId="1119969354" sldId="2076138246"/>
            <ac:spMk id="98" creationId="{92803DB4-0AFA-48E9-DB3D-F1A7EBDCB888}"/>
          </ac:spMkLst>
        </pc:spChg>
        <pc:spChg chg="mod">
          <ac:chgData name="Kody Wildfeuer" userId="14004db4-2f4b-440f-abef-68915ffb67e8" providerId="ADAL" clId="{577F382E-C8C0-2E44-B481-B12512CD4956}" dt="2023-03-22T15:10:26.111" v="271" actId="1076"/>
          <ac:spMkLst>
            <pc:docMk/>
            <pc:sldMk cId="1119969354" sldId="2076138246"/>
            <ac:spMk id="103" creationId="{F9C27996-6479-D252-639B-594F2BB9FF31}"/>
          </ac:spMkLst>
        </pc:spChg>
        <pc:spChg chg="mod">
          <ac:chgData name="Kody Wildfeuer" userId="14004db4-2f4b-440f-abef-68915ffb67e8" providerId="ADAL" clId="{577F382E-C8C0-2E44-B481-B12512CD4956}" dt="2023-03-22T15:10:26.111" v="271" actId="1076"/>
          <ac:spMkLst>
            <pc:docMk/>
            <pc:sldMk cId="1119969354" sldId="2076138246"/>
            <ac:spMk id="158" creationId="{18E42D95-20EA-8A94-096E-421E3035CA8B}"/>
          </ac:spMkLst>
        </pc:spChg>
        <pc:spChg chg="mod">
          <ac:chgData name="Kody Wildfeuer" userId="14004db4-2f4b-440f-abef-68915ffb67e8" providerId="ADAL" clId="{577F382E-C8C0-2E44-B481-B12512CD4956}" dt="2023-03-22T15:10:26.111" v="271" actId="1076"/>
          <ac:spMkLst>
            <pc:docMk/>
            <pc:sldMk cId="1119969354" sldId="2076138246"/>
            <ac:spMk id="185" creationId="{92DC3B4B-48CD-0CEE-011E-5B996A6BC597}"/>
          </ac:spMkLst>
        </pc:spChg>
        <pc:spChg chg="add del">
          <ac:chgData name="Kody Wildfeuer" userId="14004db4-2f4b-440f-abef-68915ffb67e8" providerId="ADAL" clId="{577F382E-C8C0-2E44-B481-B12512CD4956}" dt="2023-03-22T15:00:20.938" v="187" actId="478"/>
          <ac:spMkLst>
            <pc:docMk/>
            <pc:sldMk cId="1119969354" sldId="2076138246"/>
            <ac:spMk id="187" creationId="{FEF8269B-0159-887F-1DCA-5344834B94FC}"/>
          </ac:spMkLst>
        </pc:spChg>
        <pc:spChg chg="add del">
          <ac:chgData name="Kody Wildfeuer" userId="14004db4-2f4b-440f-abef-68915ffb67e8" providerId="ADAL" clId="{577F382E-C8C0-2E44-B481-B12512CD4956}" dt="2023-03-22T15:00:22.726" v="188" actId="478"/>
          <ac:spMkLst>
            <pc:docMk/>
            <pc:sldMk cId="1119969354" sldId="2076138246"/>
            <ac:spMk id="190" creationId="{D53BBAB5-3D9D-BDCC-5F0F-8ACA9B5D7B23}"/>
          </ac:spMkLst>
        </pc:spChg>
        <pc:spChg chg="del mod">
          <ac:chgData name="Kody Wildfeuer" userId="14004db4-2f4b-440f-abef-68915ffb67e8" providerId="ADAL" clId="{577F382E-C8C0-2E44-B481-B12512CD4956}" dt="2023-03-22T15:00:17.331" v="185" actId="478"/>
          <ac:spMkLst>
            <pc:docMk/>
            <pc:sldMk cId="1119969354" sldId="2076138246"/>
            <ac:spMk id="191" creationId="{4958876F-9270-46C6-115A-3CBE9F18C8FB}"/>
          </ac:spMkLst>
        </pc:spChg>
        <pc:spChg chg="add del mod">
          <ac:chgData name="Kody Wildfeuer" userId="14004db4-2f4b-440f-abef-68915ffb67e8" providerId="ADAL" clId="{577F382E-C8C0-2E44-B481-B12512CD4956}" dt="2023-03-22T15:00:19.195" v="186" actId="478"/>
          <ac:spMkLst>
            <pc:docMk/>
            <pc:sldMk cId="1119969354" sldId="2076138246"/>
            <ac:spMk id="192" creationId="{30E809F4-C5E6-B098-1911-6951069F93F4}"/>
          </ac:spMkLst>
        </pc:spChg>
        <pc:spChg chg="mod">
          <ac:chgData name="Kody Wildfeuer" userId="14004db4-2f4b-440f-abef-68915ffb67e8" providerId="ADAL" clId="{577F382E-C8C0-2E44-B481-B12512CD4956}" dt="2023-03-22T15:10:26.111" v="271" actId="1076"/>
          <ac:spMkLst>
            <pc:docMk/>
            <pc:sldMk cId="1119969354" sldId="2076138246"/>
            <ac:spMk id="195" creationId="{E9E262CA-DF86-D06F-66F8-74944B502E63}"/>
          </ac:spMkLst>
        </pc:spChg>
        <pc:spChg chg="mod">
          <ac:chgData name="Kody Wildfeuer" userId="14004db4-2f4b-440f-abef-68915ffb67e8" providerId="ADAL" clId="{577F382E-C8C0-2E44-B481-B12512CD4956}" dt="2023-03-22T15:10:26.111" v="271" actId="1076"/>
          <ac:spMkLst>
            <pc:docMk/>
            <pc:sldMk cId="1119969354" sldId="2076138246"/>
            <ac:spMk id="196" creationId="{00EB2E1E-77CB-2B0B-63E9-C561FC974F2D}"/>
          </ac:spMkLst>
        </pc:spChg>
        <pc:spChg chg="mod">
          <ac:chgData name="Kody Wildfeuer" userId="14004db4-2f4b-440f-abef-68915ffb67e8" providerId="ADAL" clId="{577F382E-C8C0-2E44-B481-B12512CD4956}" dt="2023-03-22T15:10:26.111" v="271" actId="1076"/>
          <ac:spMkLst>
            <pc:docMk/>
            <pc:sldMk cId="1119969354" sldId="2076138246"/>
            <ac:spMk id="199" creationId="{4990BBEE-9634-F6C8-A796-D9015078432A}"/>
          </ac:spMkLst>
        </pc:spChg>
        <pc:cxnChg chg="mod">
          <ac:chgData name="Kody Wildfeuer" userId="14004db4-2f4b-440f-abef-68915ffb67e8" providerId="ADAL" clId="{577F382E-C8C0-2E44-B481-B12512CD4956}" dt="2023-03-22T15:10:26.111" v="271" actId="1076"/>
          <ac:cxnSpMkLst>
            <pc:docMk/>
            <pc:sldMk cId="1119969354" sldId="2076138246"/>
            <ac:cxnSpMk id="10" creationId="{46EB617B-9D87-E8F5-DB8C-E4C256490769}"/>
          </ac:cxnSpMkLst>
        </pc:cxnChg>
        <pc:cxnChg chg="mod">
          <ac:chgData name="Kody Wildfeuer" userId="14004db4-2f4b-440f-abef-68915ffb67e8" providerId="ADAL" clId="{577F382E-C8C0-2E44-B481-B12512CD4956}" dt="2023-03-22T15:10:26.111" v="271" actId="1076"/>
          <ac:cxnSpMkLst>
            <pc:docMk/>
            <pc:sldMk cId="1119969354" sldId="2076138246"/>
            <ac:cxnSpMk id="16" creationId="{CCB65338-FDAF-119C-F8CA-EADBB0EFCD97}"/>
          </ac:cxnSpMkLst>
        </pc:cxnChg>
        <pc:cxnChg chg="add del mod">
          <ac:chgData name="Kody Wildfeuer" userId="14004db4-2f4b-440f-abef-68915ffb67e8" providerId="ADAL" clId="{577F382E-C8C0-2E44-B481-B12512CD4956}" dt="2023-03-22T14:59:58.727" v="183" actId="478"/>
          <ac:cxnSpMkLst>
            <pc:docMk/>
            <pc:sldMk cId="1119969354" sldId="2076138246"/>
            <ac:cxnSpMk id="24" creationId="{A595FA6C-B4B4-404D-A551-7DD83DF8F450}"/>
          </ac:cxnSpMkLst>
        </pc:cxnChg>
        <pc:cxnChg chg="mod">
          <ac:chgData name="Kody Wildfeuer" userId="14004db4-2f4b-440f-abef-68915ffb67e8" providerId="ADAL" clId="{577F382E-C8C0-2E44-B481-B12512CD4956}" dt="2023-03-22T15:10:26.111" v="271" actId="1076"/>
          <ac:cxnSpMkLst>
            <pc:docMk/>
            <pc:sldMk cId="1119969354" sldId="2076138246"/>
            <ac:cxnSpMk id="26" creationId="{E234CCD4-3B08-E341-B503-6B5DFEA00305}"/>
          </ac:cxnSpMkLst>
        </pc:cxnChg>
        <pc:cxnChg chg="add del mod">
          <ac:chgData name="Kody Wildfeuer" userId="14004db4-2f4b-440f-abef-68915ffb67e8" providerId="ADAL" clId="{577F382E-C8C0-2E44-B481-B12512CD4956}" dt="2023-03-22T14:59:02.433" v="164"/>
          <ac:cxnSpMkLst>
            <pc:docMk/>
            <pc:sldMk cId="1119969354" sldId="2076138246"/>
            <ac:cxnSpMk id="38" creationId="{5E686223-9D6B-A054-85C2-70F9FB40DF45}"/>
          </ac:cxnSpMkLst>
        </pc:cxnChg>
        <pc:cxnChg chg="add mod">
          <ac:chgData name="Kody Wildfeuer" userId="14004db4-2f4b-440f-abef-68915ffb67e8" providerId="ADAL" clId="{577F382E-C8C0-2E44-B481-B12512CD4956}" dt="2023-03-22T15:10:26.111" v="271" actId="1076"/>
          <ac:cxnSpMkLst>
            <pc:docMk/>
            <pc:sldMk cId="1119969354" sldId="2076138246"/>
            <ac:cxnSpMk id="48" creationId="{A63DF4ED-FB85-DAE9-6258-E8C25D0629B4}"/>
          </ac:cxnSpMkLst>
        </pc:cxnChg>
        <pc:cxnChg chg="add del mod">
          <ac:chgData name="Kody Wildfeuer" userId="14004db4-2f4b-440f-abef-68915ffb67e8" providerId="ADAL" clId="{577F382E-C8C0-2E44-B481-B12512CD4956}" dt="2023-03-22T15:04:38.641" v="248" actId="478"/>
          <ac:cxnSpMkLst>
            <pc:docMk/>
            <pc:sldMk cId="1119969354" sldId="2076138246"/>
            <ac:cxnSpMk id="49" creationId="{AC39782B-8C2F-3E4C-DB16-26F3CEFCBE5A}"/>
          </ac:cxnSpMkLst>
        </pc:cxnChg>
        <pc:cxnChg chg="add del mod">
          <ac:chgData name="Kody Wildfeuer" userId="14004db4-2f4b-440f-abef-68915ffb67e8" providerId="ADAL" clId="{577F382E-C8C0-2E44-B481-B12512CD4956}" dt="2023-03-22T15:10:26.111" v="271" actId="1076"/>
          <ac:cxnSpMkLst>
            <pc:docMk/>
            <pc:sldMk cId="1119969354" sldId="2076138246"/>
            <ac:cxnSpMk id="53" creationId="{E1263FAD-C031-7B86-A0C3-91A83124BCC9}"/>
          </ac:cxnSpMkLst>
        </pc:cxnChg>
        <pc:cxnChg chg="add del mod">
          <ac:chgData name="Kody Wildfeuer" userId="14004db4-2f4b-440f-abef-68915ffb67e8" providerId="ADAL" clId="{577F382E-C8C0-2E44-B481-B12512CD4956}" dt="2023-03-22T15:04:30.325" v="243"/>
          <ac:cxnSpMkLst>
            <pc:docMk/>
            <pc:sldMk cId="1119969354" sldId="2076138246"/>
            <ac:cxnSpMk id="56" creationId="{DCDBF2AD-79FC-6BC2-FD4E-A5937F1E5A42}"/>
          </ac:cxnSpMkLst>
        </pc:cxnChg>
        <pc:cxnChg chg="add mod">
          <ac:chgData name="Kody Wildfeuer" userId="14004db4-2f4b-440f-abef-68915ffb67e8" providerId="ADAL" clId="{577F382E-C8C0-2E44-B481-B12512CD4956}" dt="2023-03-22T15:10:26.111" v="271" actId="1076"/>
          <ac:cxnSpMkLst>
            <pc:docMk/>
            <pc:sldMk cId="1119969354" sldId="2076138246"/>
            <ac:cxnSpMk id="66" creationId="{F8EF1F75-184C-3FAF-9010-2E8462BE22EB}"/>
          </ac:cxnSpMkLst>
        </pc:cxnChg>
        <pc:cxnChg chg="add mod">
          <ac:chgData name="Kody Wildfeuer" userId="14004db4-2f4b-440f-abef-68915ffb67e8" providerId="ADAL" clId="{577F382E-C8C0-2E44-B481-B12512CD4956}" dt="2023-03-22T15:10:26.111" v="271" actId="1076"/>
          <ac:cxnSpMkLst>
            <pc:docMk/>
            <pc:sldMk cId="1119969354" sldId="2076138246"/>
            <ac:cxnSpMk id="67" creationId="{BBD196BC-5D98-F017-6F7E-FE3197635F4B}"/>
          </ac:cxnSpMkLst>
        </pc:cxnChg>
        <pc:cxnChg chg="mod">
          <ac:chgData name="Kody Wildfeuer" userId="14004db4-2f4b-440f-abef-68915ffb67e8" providerId="ADAL" clId="{577F382E-C8C0-2E44-B481-B12512CD4956}" dt="2023-03-22T15:10:26.111" v="271" actId="1076"/>
          <ac:cxnSpMkLst>
            <pc:docMk/>
            <pc:sldMk cId="1119969354" sldId="2076138246"/>
            <ac:cxnSpMk id="71" creationId="{EF67BF94-1AF4-EE03-123F-6B488C33E3EF}"/>
          </ac:cxnSpMkLst>
        </pc:cxnChg>
        <pc:cxnChg chg="mod">
          <ac:chgData name="Kody Wildfeuer" userId="14004db4-2f4b-440f-abef-68915ffb67e8" providerId="ADAL" clId="{577F382E-C8C0-2E44-B481-B12512CD4956}" dt="2023-03-22T15:10:26.111" v="271" actId="1076"/>
          <ac:cxnSpMkLst>
            <pc:docMk/>
            <pc:sldMk cId="1119969354" sldId="2076138246"/>
            <ac:cxnSpMk id="73" creationId="{83F2295E-A576-CC45-6413-A643971054E4}"/>
          </ac:cxnSpMkLst>
        </pc:cxnChg>
        <pc:cxnChg chg="mod">
          <ac:chgData name="Kody Wildfeuer" userId="14004db4-2f4b-440f-abef-68915ffb67e8" providerId="ADAL" clId="{577F382E-C8C0-2E44-B481-B12512CD4956}" dt="2023-03-22T15:10:26.111" v="271" actId="1076"/>
          <ac:cxnSpMkLst>
            <pc:docMk/>
            <pc:sldMk cId="1119969354" sldId="2076138246"/>
            <ac:cxnSpMk id="75" creationId="{874ED07A-905A-E106-C644-25C9823CFA5A}"/>
          </ac:cxnSpMkLst>
        </pc:cxnChg>
        <pc:cxnChg chg="mod">
          <ac:chgData name="Kody Wildfeuer" userId="14004db4-2f4b-440f-abef-68915ffb67e8" providerId="ADAL" clId="{577F382E-C8C0-2E44-B481-B12512CD4956}" dt="2023-03-22T15:10:26.111" v="271" actId="1076"/>
          <ac:cxnSpMkLst>
            <pc:docMk/>
            <pc:sldMk cId="1119969354" sldId="2076138246"/>
            <ac:cxnSpMk id="77" creationId="{A223F556-00B7-67D5-33CD-BCBFF0CD0B63}"/>
          </ac:cxnSpMkLst>
        </pc:cxnChg>
        <pc:cxnChg chg="mod">
          <ac:chgData name="Kody Wildfeuer" userId="14004db4-2f4b-440f-abef-68915ffb67e8" providerId="ADAL" clId="{577F382E-C8C0-2E44-B481-B12512CD4956}" dt="2023-03-22T15:10:26.111" v="271" actId="1076"/>
          <ac:cxnSpMkLst>
            <pc:docMk/>
            <pc:sldMk cId="1119969354" sldId="2076138246"/>
            <ac:cxnSpMk id="79" creationId="{A87CA0C0-5D70-715B-F980-089E558A95D0}"/>
          </ac:cxnSpMkLst>
        </pc:cxnChg>
        <pc:cxnChg chg="del">
          <ac:chgData name="Kody Wildfeuer" userId="14004db4-2f4b-440f-abef-68915ffb67e8" providerId="ADAL" clId="{577F382E-C8C0-2E44-B481-B12512CD4956}" dt="2023-03-22T15:05:12.895" v="257" actId="478"/>
          <ac:cxnSpMkLst>
            <pc:docMk/>
            <pc:sldMk cId="1119969354" sldId="2076138246"/>
            <ac:cxnSpMk id="81" creationId="{8ED8154D-E25F-7B70-BE21-92690741EC5E}"/>
          </ac:cxnSpMkLst>
        </pc:cxnChg>
        <pc:cxnChg chg="add del mod">
          <ac:chgData name="Kody Wildfeuer" userId="14004db4-2f4b-440f-abef-68915ffb67e8" providerId="ADAL" clId="{577F382E-C8C0-2E44-B481-B12512CD4956}" dt="2023-03-22T14:59:38.441" v="178" actId="478"/>
          <ac:cxnSpMkLst>
            <pc:docMk/>
            <pc:sldMk cId="1119969354" sldId="2076138246"/>
            <ac:cxnSpMk id="113" creationId="{6666D7FD-0254-3D8D-2A1C-8723AE0DBB40}"/>
          </ac:cxnSpMkLst>
        </pc:cxnChg>
        <pc:cxnChg chg="add del mod">
          <ac:chgData name="Kody Wildfeuer" userId="14004db4-2f4b-440f-abef-68915ffb67e8" providerId="ADAL" clId="{577F382E-C8C0-2E44-B481-B12512CD4956}" dt="2023-03-22T15:00:00.573" v="184" actId="478"/>
          <ac:cxnSpMkLst>
            <pc:docMk/>
            <pc:sldMk cId="1119969354" sldId="2076138246"/>
            <ac:cxnSpMk id="129" creationId="{FE0EC68C-EDBF-EC25-940E-A38DA8675F65}"/>
          </ac:cxnSpMkLst>
        </pc:cxnChg>
        <pc:cxnChg chg="mod">
          <ac:chgData name="Kody Wildfeuer" userId="14004db4-2f4b-440f-abef-68915ffb67e8" providerId="ADAL" clId="{577F382E-C8C0-2E44-B481-B12512CD4956}" dt="2023-03-22T15:10:26.111" v="271" actId="1076"/>
          <ac:cxnSpMkLst>
            <pc:docMk/>
            <pc:sldMk cId="1119969354" sldId="2076138246"/>
            <ac:cxnSpMk id="134" creationId="{6983D6A9-DD49-0037-F410-D28B5C725238}"/>
          </ac:cxnSpMkLst>
        </pc:cxnChg>
        <pc:cxnChg chg="mod">
          <ac:chgData name="Kody Wildfeuer" userId="14004db4-2f4b-440f-abef-68915ffb67e8" providerId="ADAL" clId="{577F382E-C8C0-2E44-B481-B12512CD4956}" dt="2023-03-22T15:10:26.111" v="271" actId="1076"/>
          <ac:cxnSpMkLst>
            <pc:docMk/>
            <pc:sldMk cId="1119969354" sldId="2076138246"/>
            <ac:cxnSpMk id="144" creationId="{9AD40DA6-13F8-AE0B-E020-BB1E83693BD2}"/>
          </ac:cxnSpMkLst>
        </pc:cxnChg>
        <pc:cxnChg chg="del mod">
          <ac:chgData name="Kody Wildfeuer" userId="14004db4-2f4b-440f-abef-68915ffb67e8" providerId="ADAL" clId="{577F382E-C8C0-2E44-B481-B12512CD4956}" dt="2023-03-22T14:59:36.815" v="177" actId="478"/>
          <ac:cxnSpMkLst>
            <pc:docMk/>
            <pc:sldMk cId="1119969354" sldId="2076138246"/>
            <ac:cxnSpMk id="150" creationId="{DC9731AF-0E7F-153C-DEC9-40ADA92146D1}"/>
          </ac:cxnSpMkLst>
        </pc:cxnChg>
        <pc:cxnChg chg="del mod">
          <ac:chgData name="Kody Wildfeuer" userId="14004db4-2f4b-440f-abef-68915ffb67e8" providerId="ADAL" clId="{577F382E-C8C0-2E44-B481-B12512CD4956}" dt="2023-03-22T14:59:33.595" v="175" actId="478"/>
          <ac:cxnSpMkLst>
            <pc:docMk/>
            <pc:sldMk cId="1119969354" sldId="2076138246"/>
            <ac:cxnSpMk id="154" creationId="{64E62F06-E85E-7445-49A5-BC7DF37DB24D}"/>
          </ac:cxnSpMkLst>
        </pc:cxnChg>
        <pc:cxnChg chg="add del mod">
          <ac:chgData name="Kody Wildfeuer" userId="14004db4-2f4b-440f-abef-68915ffb67e8" providerId="ADAL" clId="{577F382E-C8C0-2E44-B481-B12512CD4956}" dt="2023-03-22T14:59:35.229" v="176" actId="478"/>
          <ac:cxnSpMkLst>
            <pc:docMk/>
            <pc:sldMk cId="1119969354" sldId="2076138246"/>
            <ac:cxnSpMk id="157" creationId="{B7F76840-FA91-4D49-BB44-8A9FD0F43B3B}"/>
          </ac:cxnSpMkLst>
        </pc:cxnChg>
        <pc:cxnChg chg="del mod">
          <ac:chgData name="Kody Wildfeuer" userId="14004db4-2f4b-440f-abef-68915ffb67e8" providerId="ADAL" clId="{577F382E-C8C0-2E44-B481-B12512CD4956}" dt="2023-03-22T15:00:26.225" v="190" actId="478"/>
          <ac:cxnSpMkLst>
            <pc:docMk/>
            <pc:sldMk cId="1119969354" sldId="2076138246"/>
            <ac:cxnSpMk id="179" creationId="{34913CB8-174F-770A-F5FF-3457B1A178F5}"/>
          </ac:cxnSpMkLst>
        </pc:cxnChg>
        <pc:cxnChg chg="del mod">
          <ac:chgData name="Kody Wildfeuer" userId="14004db4-2f4b-440f-abef-68915ffb67e8" providerId="ADAL" clId="{577F382E-C8C0-2E44-B481-B12512CD4956}" dt="2023-03-22T15:00:28.380" v="191" actId="478"/>
          <ac:cxnSpMkLst>
            <pc:docMk/>
            <pc:sldMk cId="1119969354" sldId="2076138246"/>
            <ac:cxnSpMk id="183" creationId="{52B75173-1BD7-55CC-80E0-E9239873C112}"/>
          </ac:cxnSpMkLst>
        </pc:cxnChg>
        <pc:cxnChg chg="add del mod">
          <ac:chgData name="Kody Wildfeuer" userId="14004db4-2f4b-440f-abef-68915ffb67e8" providerId="ADAL" clId="{577F382E-C8C0-2E44-B481-B12512CD4956}" dt="2023-03-22T15:04:54.018" v="251" actId="478"/>
          <ac:cxnSpMkLst>
            <pc:docMk/>
            <pc:sldMk cId="1119969354" sldId="2076138246"/>
            <ac:cxnSpMk id="189" creationId="{D80F5744-0A30-1808-A1FF-3FC0535FA472}"/>
          </ac:cxnSpMkLst>
        </pc:cxnChg>
        <pc:cxnChg chg="add del mod">
          <ac:chgData name="Kody Wildfeuer" userId="14004db4-2f4b-440f-abef-68915ffb67e8" providerId="ADAL" clId="{577F382E-C8C0-2E44-B481-B12512CD4956}" dt="2023-03-22T15:01:17.913" v="200" actId="478"/>
          <ac:cxnSpMkLst>
            <pc:docMk/>
            <pc:sldMk cId="1119969354" sldId="2076138246"/>
            <ac:cxnSpMk id="203" creationId="{905B8F43-7A7E-56AF-26C6-2479904DB1C6}"/>
          </ac:cxnSpMkLst>
        </pc:cxnChg>
        <pc:cxnChg chg="add del mod">
          <ac:chgData name="Kody Wildfeuer" userId="14004db4-2f4b-440f-abef-68915ffb67e8" providerId="ADAL" clId="{577F382E-C8C0-2E44-B481-B12512CD4956}" dt="2023-03-22T15:10:26.111" v="271" actId="1076"/>
          <ac:cxnSpMkLst>
            <pc:docMk/>
            <pc:sldMk cId="1119969354" sldId="2076138246"/>
            <ac:cxnSpMk id="223" creationId="{09005265-42E6-A9B3-0D37-58DCA3DA71EC}"/>
          </ac:cxnSpMkLst>
        </pc:cxnChg>
        <pc:cxnChg chg="del mod">
          <ac:chgData name="Kody Wildfeuer" userId="14004db4-2f4b-440f-abef-68915ffb67e8" providerId="ADAL" clId="{577F382E-C8C0-2E44-B481-B12512CD4956}" dt="2023-03-22T15:00:24.530" v="189" actId="478"/>
          <ac:cxnSpMkLst>
            <pc:docMk/>
            <pc:sldMk cId="1119969354" sldId="2076138246"/>
            <ac:cxnSpMk id="226" creationId="{4E69E801-2785-F7FC-7814-5E255FCD4FCD}"/>
          </ac:cxnSpMkLst>
        </pc:cxnChg>
        <pc:cxnChg chg="mod">
          <ac:chgData name="Kody Wildfeuer" userId="14004db4-2f4b-440f-abef-68915ffb67e8" providerId="ADAL" clId="{577F382E-C8C0-2E44-B481-B12512CD4956}" dt="2023-03-22T15:10:26.111" v="271" actId="1076"/>
          <ac:cxnSpMkLst>
            <pc:docMk/>
            <pc:sldMk cId="1119969354" sldId="2076138246"/>
            <ac:cxnSpMk id="233" creationId="{A9FC374A-9325-DF92-02CC-8B53B59D67C8}"/>
          </ac:cxnSpMkLst>
        </pc:cxnChg>
        <pc:cxnChg chg="add del mod">
          <ac:chgData name="Kody Wildfeuer" userId="14004db4-2f4b-440f-abef-68915ffb67e8" providerId="ADAL" clId="{577F382E-C8C0-2E44-B481-B12512CD4956}" dt="2023-03-22T15:05:00.918" v="253" actId="478"/>
          <ac:cxnSpMkLst>
            <pc:docMk/>
            <pc:sldMk cId="1119969354" sldId="2076138246"/>
            <ac:cxnSpMk id="279" creationId="{BEE0B1BB-0CE8-AA9A-BB40-B3D37ADE23C9}"/>
          </ac:cxnSpMkLst>
        </pc:cxnChg>
        <pc:cxnChg chg="mod">
          <ac:chgData name="Kody Wildfeuer" userId="14004db4-2f4b-440f-abef-68915ffb67e8" providerId="ADAL" clId="{577F382E-C8C0-2E44-B481-B12512CD4956}" dt="2023-03-22T15:10:26.111" v="271" actId="1076"/>
          <ac:cxnSpMkLst>
            <pc:docMk/>
            <pc:sldMk cId="1119969354" sldId="2076138246"/>
            <ac:cxnSpMk id="344" creationId="{AF885222-CA0B-25B5-E8C4-6651E75727B4}"/>
          </ac:cxnSpMkLst>
        </pc:cxnChg>
      </pc:sldChg>
    </pc:docChg>
  </pc:docChgLst>
  <pc:docChgLst>
    <pc:chgData name="Kody Wildfeuer" userId="14004db4-2f4b-440f-abef-68915ffb67e8" providerId="ADAL" clId="{264D0BCC-42DB-D844-A482-E393A07AA22F}"/>
    <pc:docChg chg="undo redo custSel addSld modSld">
      <pc:chgData name="Kody Wildfeuer" userId="14004db4-2f4b-440f-abef-68915ffb67e8" providerId="ADAL" clId="{264D0BCC-42DB-D844-A482-E393A07AA22F}" dt="2023-05-04T18:54:29.973" v="782" actId="14100"/>
      <pc:docMkLst>
        <pc:docMk/>
      </pc:docMkLst>
      <pc:sldChg chg="addSp delSp modSp add mod chgLayout">
        <pc:chgData name="Kody Wildfeuer" userId="14004db4-2f4b-440f-abef-68915ffb67e8" providerId="ADAL" clId="{264D0BCC-42DB-D844-A482-E393A07AA22F}" dt="2023-05-04T18:42:25.693" v="702" actId="14100"/>
        <pc:sldMkLst>
          <pc:docMk/>
          <pc:sldMk cId="3593363907" sldId="2076138247"/>
        </pc:sldMkLst>
        <pc:spChg chg="mod">
          <ac:chgData name="Kody Wildfeuer" userId="14004db4-2f4b-440f-abef-68915ffb67e8" providerId="ADAL" clId="{264D0BCC-42DB-D844-A482-E393A07AA22F}" dt="2023-05-04T18:00:44.184" v="60" actId="1076"/>
          <ac:spMkLst>
            <pc:docMk/>
            <pc:sldMk cId="3593363907" sldId="2076138247"/>
            <ac:spMk id="2" creationId="{77611BAB-AAFD-6C56-F99A-54C577DB5C04}"/>
          </ac:spMkLst>
        </pc:spChg>
        <pc:spChg chg="add mod">
          <ac:chgData name="Kody Wildfeuer" userId="14004db4-2f4b-440f-abef-68915ffb67e8" providerId="ADAL" clId="{264D0BCC-42DB-D844-A482-E393A07AA22F}" dt="2023-05-04T18:42:25.693" v="702" actId="14100"/>
          <ac:spMkLst>
            <pc:docMk/>
            <pc:sldMk cId="3593363907" sldId="2076138247"/>
            <ac:spMk id="3" creationId="{D141AAD3-B284-7795-2B58-5F9BFF5A7B23}"/>
          </ac:spMkLst>
        </pc:spChg>
        <pc:spChg chg="mod">
          <ac:chgData name="Kody Wildfeuer" userId="14004db4-2f4b-440f-abef-68915ffb67e8" providerId="ADAL" clId="{264D0BCC-42DB-D844-A482-E393A07AA22F}" dt="2023-05-04T18:00:44.184" v="60" actId="1076"/>
          <ac:spMkLst>
            <pc:docMk/>
            <pc:sldMk cId="3593363907" sldId="2076138247"/>
            <ac:spMk id="7" creationId="{D1814338-6317-E462-95C8-891FC5F67F84}"/>
          </ac:spMkLst>
        </pc:spChg>
        <pc:spChg chg="mod">
          <ac:chgData name="Kody Wildfeuer" userId="14004db4-2f4b-440f-abef-68915ffb67e8" providerId="ADAL" clId="{264D0BCC-42DB-D844-A482-E393A07AA22F}" dt="2023-05-04T18:00:44.184" v="60" actId="1076"/>
          <ac:spMkLst>
            <pc:docMk/>
            <pc:sldMk cId="3593363907" sldId="2076138247"/>
            <ac:spMk id="11" creationId="{B700FABF-7F2C-4D0C-D2B9-B6B9AA4FD9AE}"/>
          </ac:spMkLst>
        </pc:spChg>
        <pc:spChg chg="mod">
          <ac:chgData name="Kody Wildfeuer" userId="14004db4-2f4b-440f-abef-68915ffb67e8" providerId="ADAL" clId="{264D0BCC-42DB-D844-A482-E393A07AA22F}" dt="2023-05-04T18:00:44.184" v="60" actId="1076"/>
          <ac:spMkLst>
            <pc:docMk/>
            <pc:sldMk cId="3593363907" sldId="2076138247"/>
            <ac:spMk id="14" creationId="{CD01E738-6656-CA86-5D6A-21E6FE2532F4}"/>
          </ac:spMkLst>
        </pc:spChg>
        <pc:spChg chg="mod">
          <ac:chgData name="Kody Wildfeuer" userId="14004db4-2f4b-440f-abef-68915ffb67e8" providerId="ADAL" clId="{264D0BCC-42DB-D844-A482-E393A07AA22F}" dt="2023-05-04T18:00:44.184" v="60" actId="1076"/>
          <ac:spMkLst>
            <pc:docMk/>
            <pc:sldMk cId="3593363907" sldId="2076138247"/>
            <ac:spMk id="20" creationId="{F3AF1995-D171-16E3-A11F-351815AE0980}"/>
          </ac:spMkLst>
        </pc:spChg>
        <pc:spChg chg="mod">
          <ac:chgData name="Kody Wildfeuer" userId="14004db4-2f4b-440f-abef-68915ffb67e8" providerId="ADAL" clId="{264D0BCC-42DB-D844-A482-E393A07AA22F}" dt="2023-05-04T18:00:44.184" v="60" actId="1076"/>
          <ac:spMkLst>
            <pc:docMk/>
            <pc:sldMk cId="3593363907" sldId="2076138247"/>
            <ac:spMk id="21" creationId="{7B5D59B8-4CB4-6B31-D7C2-B727C438933F}"/>
          </ac:spMkLst>
        </pc:spChg>
        <pc:spChg chg="mod">
          <ac:chgData name="Kody Wildfeuer" userId="14004db4-2f4b-440f-abef-68915ffb67e8" providerId="ADAL" clId="{264D0BCC-42DB-D844-A482-E393A07AA22F}" dt="2023-05-04T18:00:44.184" v="60" actId="1076"/>
          <ac:spMkLst>
            <pc:docMk/>
            <pc:sldMk cId="3593363907" sldId="2076138247"/>
            <ac:spMk id="22" creationId="{E6D8F978-793E-68EF-6AE7-E34DC9737D90}"/>
          </ac:spMkLst>
        </pc:spChg>
        <pc:spChg chg="add del mod">
          <ac:chgData name="Kody Wildfeuer" userId="14004db4-2f4b-440f-abef-68915ffb67e8" providerId="ADAL" clId="{264D0BCC-42DB-D844-A482-E393A07AA22F}" dt="2023-05-04T18:05:58.351" v="98"/>
          <ac:spMkLst>
            <pc:docMk/>
            <pc:sldMk cId="3593363907" sldId="2076138247"/>
            <ac:spMk id="40" creationId="{A309257A-6016-E6C8-8D2F-EFEF2D3E2CB2}"/>
          </ac:spMkLst>
        </pc:spChg>
        <pc:spChg chg="mod">
          <ac:chgData name="Kody Wildfeuer" userId="14004db4-2f4b-440f-abef-68915ffb67e8" providerId="ADAL" clId="{264D0BCC-42DB-D844-A482-E393A07AA22F}" dt="2023-05-04T18:08:16.331" v="109" actId="1076"/>
          <ac:spMkLst>
            <pc:docMk/>
            <pc:sldMk cId="3593363907" sldId="2076138247"/>
            <ac:spMk id="43" creationId="{99FF6DA6-D422-07A3-7E1F-168A9962A433}"/>
          </ac:spMkLst>
        </pc:spChg>
        <pc:spChg chg="add del mod">
          <ac:chgData name="Kody Wildfeuer" userId="14004db4-2f4b-440f-abef-68915ffb67e8" providerId="ADAL" clId="{264D0BCC-42DB-D844-A482-E393A07AA22F}" dt="2023-05-04T18:39:37.607" v="681" actId="1076"/>
          <ac:spMkLst>
            <pc:docMk/>
            <pc:sldMk cId="3593363907" sldId="2076138247"/>
            <ac:spMk id="58" creationId="{9FB29BDD-DD5B-7A09-1D82-33C9034FE8F3}"/>
          </ac:spMkLst>
        </pc:spChg>
        <pc:spChg chg="add mod">
          <ac:chgData name="Kody Wildfeuer" userId="14004db4-2f4b-440f-abef-68915ffb67e8" providerId="ADAL" clId="{264D0BCC-42DB-D844-A482-E393A07AA22F}" dt="2023-05-04T18:39:37.607" v="681" actId="1076"/>
          <ac:spMkLst>
            <pc:docMk/>
            <pc:sldMk cId="3593363907" sldId="2076138247"/>
            <ac:spMk id="59" creationId="{16715ABF-F7AA-9E9D-53D4-121199DEA269}"/>
          </ac:spMkLst>
        </pc:spChg>
        <pc:spChg chg="add del mod">
          <ac:chgData name="Kody Wildfeuer" userId="14004db4-2f4b-440f-abef-68915ffb67e8" providerId="ADAL" clId="{264D0BCC-42DB-D844-A482-E393A07AA22F}" dt="2023-05-04T18:39:37.607" v="681" actId="1076"/>
          <ac:spMkLst>
            <pc:docMk/>
            <pc:sldMk cId="3593363907" sldId="2076138247"/>
            <ac:spMk id="60" creationId="{8B7D1E6B-A2C8-9E72-F8D5-B7F90ABE7E73}"/>
          </ac:spMkLst>
        </pc:spChg>
        <pc:spChg chg="add mod">
          <ac:chgData name="Kody Wildfeuer" userId="14004db4-2f4b-440f-abef-68915ffb67e8" providerId="ADAL" clId="{264D0BCC-42DB-D844-A482-E393A07AA22F}" dt="2023-05-04T18:39:37.607" v="681" actId="1076"/>
          <ac:spMkLst>
            <pc:docMk/>
            <pc:sldMk cId="3593363907" sldId="2076138247"/>
            <ac:spMk id="61" creationId="{94DB33A3-2641-14D8-78CE-AA62B698FE8F}"/>
          </ac:spMkLst>
        </pc:spChg>
        <pc:spChg chg="add del mod">
          <ac:chgData name="Kody Wildfeuer" userId="14004db4-2f4b-440f-abef-68915ffb67e8" providerId="ADAL" clId="{264D0BCC-42DB-D844-A482-E393A07AA22F}" dt="2023-05-04T18:39:37.607" v="681" actId="1076"/>
          <ac:spMkLst>
            <pc:docMk/>
            <pc:sldMk cId="3593363907" sldId="2076138247"/>
            <ac:spMk id="62" creationId="{57AA2BD5-951E-E3C7-F840-F4D3A0BB4E9E}"/>
          </ac:spMkLst>
        </pc:spChg>
        <pc:spChg chg="add mod">
          <ac:chgData name="Kody Wildfeuer" userId="14004db4-2f4b-440f-abef-68915ffb67e8" providerId="ADAL" clId="{264D0BCC-42DB-D844-A482-E393A07AA22F}" dt="2023-05-04T18:40:03" v="684" actId="1076"/>
          <ac:spMkLst>
            <pc:docMk/>
            <pc:sldMk cId="3593363907" sldId="2076138247"/>
            <ac:spMk id="69" creationId="{BDD37C8D-A367-C7A2-3AB8-E874FB34063D}"/>
          </ac:spMkLst>
        </pc:spChg>
        <pc:spChg chg="add del mod">
          <ac:chgData name="Kody Wildfeuer" userId="14004db4-2f4b-440f-abef-68915ffb67e8" providerId="ADAL" clId="{264D0BCC-42DB-D844-A482-E393A07AA22F}" dt="2023-05-04T18:31:11.035" v="636" actId="478"/>
          <ac:spMkLst>
            <pc:docMk/>
            <pc:sldMk cId="3593363907" sldId="2076138247"/>
            <ac:spMk id="74" creationId="{202609FD-88C3-C4E7-6986-6F9866E39671}"/>
          </ac:spMkLst>
        </pc:spChg>
        <pc:spChg chg="add del mod">
          <ac:chgData name="Kody Wildfeuer" userId="14004db4-2f4b-440f-abef-68915ffb67e8" providerId="ADAL" clId="{264D0BCC-42DB-D844-A482-E393A07AA22F}" dt="2023-05-04T18:16:24.484" v="313" actId="478"/>
          <ac:spMkLst>
            <pc:docMk/>
            <pc:sldMk cId="3593363907" sldId="2076138247"/>
            <ac:spMk id="76" creationId="{651633FE-1C91-2763-4D6E-2E5C28CE6AC7}"/>
          </ac:spMkLst>
        </pc:spChg>
        <pc:spChg chg="add del mod">
          <ac:chgData name="Kody Wildfeuer" userId="14004db4-2f4b-440f-abef-68915ffb67e8" providerId="ADAL" clId="{264D0BCC-42DB-D844-A482-E393A07AA22F}" dt="2023-05-04T18:16:24.669" v="314" actId="478"/>
          <ac:spMkLst>
            <pc:docMk/>
            <pc:sldMk cId="3593363907" sldId="2076138247"/>
            <ac:spMk id="78" creationId="{B72E83D5-D89A-3DC5-4ECA-51DA38250903}"/>
          </ac:spMkLst>
        </pc:spChg>
        <pc:spChg chg="add del mod">
          <ac:chgData name="Kody Wildfeuer" userId="14004db4-2f4b-440f-abef-68915ffb67e8" providerId="ADAL" clId="{264D0BCC-42DB-D844-A482-E393A07AA22F}" dt="2023-05-04T18:31:13.408" v="637" actId="478"/>
          <ac:spMkLst>
            <pc:docMk/>
            <pc:sldMk cId="3593363907" sldId="2076138247"/>
            <ac:spMk id="80" creationId="{FFB464DD-CC90-6445-1226-9D53DDF50DCB}"/>
          </ac:spMkLst>
        </pc:spChg>
        <pc:spChg chg="add del mod">
          <ac:chgData name="Kody Wildfeuer" userId="14004db4-2f4b-440f-abef-68915ffb67e8" providerId="ADAL" clId="{264D0BCC-42DB-D844-A482-E393A07AA22F}" dt="2023-05-04T18:31:15.859" v="638" actId="478"/>
          <ac:spMkLst>
            <pc:docMk/>
            <pc:sldMk cId="3593363907" sldId="2076138247"/>
            <ac:spMk id="81" creationId="{779BC81F-BC18-7509-528E-ABDCDB3D8EA4}"/>
          </ac:spMkLst>
        </pc:spChg>
        <pc:spChg chg="add del mod">
          <ac:chgData name="Kody Wildfeuer" userId="14004db4-2f4b-440f-abef-68915ffb67e8" providerId="ADAL" clId="{264D0BCC-42DB-D844-A482-E393A07AA22F}" dt="2023-05-04T18:32:49.867" v="652" actId="478"/>
          <ac:spMkLst>
            <pc:docMk/>
            <pc:sldMk cId="3593363907" sldId="2076138247"/>
            <ac:spMk id="82" creationId="{037C0632-CFFD-6793-0A69-DF533E370AE3}"/>
          </ac:spMkLst>
        </pc:spChg>
        <pc:spChg chg="mod">
          <ac:chgData name="Kody Wildfeuer" userId="14004db4-2f4b-440f-abef-68915ffb67e8" providerId="ADAL" clId="{264D0BCC-42DB-D844-A482-E393A07AA22F}" dt="2023-05-04T18:00:44.184" v="60" actId="1076"/>
          <ac:spMkLst>
            <pc:docMk/>
            <pc:sldMk cId="3593363907" sldId="2076138247"/>
            <ac:spMk id="83" creationId="{BFA099C3-1139-7E7E-AB86-A827F66EB71A}"/>
          </ac:spMkLst>
        </pc:spChg>
        <pc:spChg chg="add mod">
          <ac:chgData name="Kody Wildfeuer" userId="14004db4-2f4b-440f-abef-68915ffb67e8" providerId="ADAL" clId="{264D0BCC-42DB-D844-A482-E393A07AA22F}" dt="2023-05-04T18:40:17.209" v="685" actId="1076"/>
          <ac:spMkLst>
            <pc:docMk/>
            <pc:sldMk cId="3593363907" sldId="2076138247"/>
            <ac:spMk id="84" creationId="{3D3AC23B-5793-D91C-A63A-C9DD80B969D5}"/>
          </ac:spMkLst>
        </pc:spChg>
        <pc:spChg chg="add mod">
          <ac:chgData name="Kody Wildfeuer" userId="14004db4-2f4b-440f-abef-68915ffb67e8" providerId="ADAL" clId="{264D0BCC-42DB-D844-A482-E393A07AA22F}" dt="2023-05-04T18:40:17.209" v="685" actId="1076"/>
          <ac:spMkLst>
            <pc:docMk/>
            <pc:sldMk cId="3593363907" sldId="2076138247"/>
            <ac:spMk id="85" creationId="{A1915B47-640C-9D8C-5DA3-ECA9439D9DB5}"/>
          </ac:spMkLst>
        </pc:spChg>
        <pc:spChg chg="add mod">
          <ac:chgData name="Kody Wildfeuer" userId="14004db4-2f4b-440f-abef-68915ffb67e8" providerId="ADAL" clId="{264D0BCC-42DB-D844-A482-E393A07AA22F}" dt="2023-05-04T18:40:17.209" v="685" actId="1076"/>
          <ac:spMkLst>
            <pc:docMk/>
            <pc:sldMk cId="3593363907" sldId="2076138247"/>
            <ac:spMk id="86" creationId="{81C8161F-FFB5-2466-9210-A677C020757D}"/>
          </ac:spMkLst>
        </pc:spChg>
        <pc:spChg chg="add mod">
          <ac:chgData name="Kody Wildfeuer" userId="14004db4-2f4b-440f-abef-68915ffb67e8" providerId="ADAL" clId="{264D0BCC-42DB-D844-A482-E393A07AA22F}" dt="2023-05-04T18:39:37.352" v="680" actId="1076"/>
          <ac:spMkLst>
            <pc:docMk/>
            <pc:sldMk cId="3593363907" sldId="2076138247"/>
            <ac:spMk id="87" creationId="{FDC5E2D6-5895-A91F-DDF6-9098833D4607}"/>
          </ac:spMkLst>
        </pc:spChg>
        <pc:spChg chg="add mod">
          <ac:chgData name="Kody Wildfeuer" userId="14004db4-2f4b-440f-abef-68915ffb67e8" providerId="ADAL" clId="{264D0BCC-42DB-D844-A482-E393A07AA22F}" dt="2023-05-04T18:41:22.006" v="693" actId="1076"/>
          <ac:spMkLst>
            <pc:docMk/>
            <pc:sldMk cId="3593363907" sldId="2076138247"/>
            <ac:spMk id="88" creationId="{C1CF22E4-482D-2BCD-D140-35C940DF1B7F}"/>
          </ac:spMkLst>
        </pc:spChg>
        <pc:spChg chg="add mod">
          <ac:chgData name="Kody Wildfeuer" userId="14004db4-2f4b-440f-abef-68915ffb67e8" providerId="ADAL" clId="{264D0BCC-42DB-D844-A482-E393A07AA22F}" dt="2023-05-04T18:41:22.006" v="693" actId="1076"/>
          <ac:spMkLst>
            <pc:docMk/>
            <pc:sldMk cId="3593363907" sldId="2076138247"/>
            <ac:spMk id="89" creationId="{24E80058-791F-3CF1-749C-C7780A6B5B88}"/>
          </ac:spMkLst>
        </pc:spChg>
        <pc:spChg chg="add del mod">
          <ac:chgData name="Kody Wildfeuer" userId="14004db4-2f4b-440f-abef-68915ffb67e8" providerId="ADAL" clId="{264D0BCC-42DB-D844-A482-E393A07AA22F}" dt="2023-05-04T18:31:01.895" v="634" actId="478"/>
          <ac:spMkLst>
            <pc:docMk/>
            <pc:sldMk cId="3593363907" sldId="2076138247"/>
            <ac:spMk id="97" creationId="{5A9B3B2A-830D-AA88-B41C-1FA2A7F45B9C}"/>
          </ac:spMkLst>
        </pc:spChg>
        <pc:spChg chg="mod">
          <ac:chgData name="Kody Wildfeuer" userId="14004db4-2f4b-440f-abef-68915ffb67e8" providerId="ADAL" clId="{264D0BCC-42DB-D844-A482-E393A07AA22F}" dt="2023-05-04T18:00:44.184" v="60" actId="1076"/>
          <ac:spMkLst>
            <pc:docMk/>
            <pc:sldMk cId="3593363907" sldId="2076138247"/>
            <ac:spMk id="98" creationId="{92803DB4-0AFA-48E9-DB3D-F1A7EBDCB888}"/>
          </ac:spMkLst>
        </pc:spChg>
        <pc:spChg chg="mod">
          <ac:chgData name="Kody Wildfeuer" userId="14004db4-2f4b-440f-abef-68915ffb67e8" providerId="ADAL" clId="{264D0BCC-42DB-D844-A482-E393A07AA22F}" dt="2023-05-04T18:05:38.509" v="93" actId="1076"/>
          <ac:spMkLst>
            <pc:docMk/>
            <pc:sldMk cId="3593363907" sldId="2076138247"/>
            <ac:spMk id="103" creationId="{F9C27996-6479-D252-639B-594F2BB9FF31}"/>
          </ac:spMkLst>
        </pc:spChg>
        <pc:spChg chg="mod">
          <ac:chgData name="Kody Wildfeuer" userId="14004db4-2f4b-440f-abef-68915ffb67e8" providerId="ADAL" clId="{264D0BCC-42DB-D844-A482-E393A07AA22F}" dt="2023-05-04T18:03:23.434" v="83" actId="1076"/>
          <ac:spMkLst>
            <pc:docMk/>
            <pc:sldMk cId="3593363907" sldId="2076138247"/>
            <ac:spMk id="158" creationId="{18E42D95-20EA-8A94-096E-421E3035CA8B}"/>
          </ac:spMkLst>
        </pc:spChg>
        <pc:spChg chg="mod">
          <ac:chgData name="Kody Wildfeuer" userId="14004db4-2f4b-440f-abef-68915ffb67e8" providerId="ADAL" clId="{264D0BCC-42DB-D844-A482-E393A07AA22F}" dt="2023-05-04T18:02:05.164" v="70" actId="1076"/>
          <ac:spMkLst>
            <pc:docMk/>
            <pc:sldMk cId="3593363907" sldId="2076138247"/>
            <ac:spMk id="185" creationId="{92DC3B4B-48CD-0CEE-011E-5B996A6BC597}"/>
          </ac:spMkLst>
        </pc:spChg>
        <pc:spChg chg="mod">
          <ac:chgData name="Kody Wildfeuer" userId="14004db4-2f4b-440f-abef-68915ffb67e8" providerId="ADAL" clId="{264D0BCC-42DB-D844-A482-E393A07AA22F}" dt="2023-05-04T18:02:05.164" v="70" actId="1076"/>
          <ac:spMkLst>
            <pc:docMk/>
            <pc:sldMk cId="3593363907" sldId="2076138247"/>
            <ac:spMk id="195" creationId="{E9E262CA-DF86-D06F-66F8-74944B502E63}"/>
          </ac:spMkLst>
        </pc:spChg>
        <pc:spChg chg="mod">
          <ac:chgData name="Kody Wildfeuer" userId="14004db4-2f4b-440f-abef-68915ffb67e8" providerId="ADAL" clId="{264D0BCC-42DB-D844-A482-E393A07AA22F}" dt="2023-05-04T18:02:05.164" v="70" actId="1076"/>
          <ac:spMkLst>
            <pc:docMk/>
            <pc:sldMk cId="3593363907" sldId="2076138247"/>
            <ac:spMk id="196" creationId="{00EB2E1E-77CB-2B0B-63E9-C561FC974F2D}"/>
          </ac:spMkLst>
        </pc:spChg>
        <pc:spChg chg="mod">
          <ac:chgData name="Kody Wildfeuer" userId="14004db4-2f4b-440f-abef-68915ffb67e8" providerId="ADAL" clId="{264D0BCC-42DB-D844-A482-E393A07AA22F}" dt="2023-05-04T18:00:44.184" v="60" actId="1076"/>
          <ac:spMkLst>
            <pc:docMk/>
            <pc:sldMk cId="3593363907" sldId="2076138247"/>
            <ac:spMk id="199" creationId="{4990BBEE-9634-F6C8-A796-D9015078432A}"/>
          </ac:spMkLst>
        </pc:spChg>
        <pc:picChg chg="add del">
          <ac:chgData name="Kody Wildfeuer" userId="14004db4-2f4b-440f-abef-68915ffb67e8" providerId="ADAL" clId="{264D0BCC-42DB-D844-A482-E393A07AA22F}" dt="2023-05-04T17:38:42.672" v="5"/>
          <ac:picMkLst>
            <pc:docMk/>
            <pc:sldMk cId="3593363907" sldId="2076138247"/>
            <ac:picMk id="2050" creationId="{622700F0-036B-2AAA-4597-581A28E9E974}"/>
          </ac:picMkLst>
        </pc:picChg>
        <pc:cxnChg chg="mod">
          <ac:chgData name="Kody Wildfeuer" userId="14004db4-2f4b-440f-abef-68915ffb67e8" providerId="ADAL" clId="{264D0BCC-42DB-D844-A482-E393A07AA22F}" dt="2023-05-04T18:00:44.184" v="60" actId="1076"/>
          <ac:cxnSpMkLst>
            <pc:docMk/>
            <pc:sldMk cId="3593363907" sldId="2076138247"/>
            <ac:cxnSpMk id="10" creationId="{46EB617B-9D87-E8F5-DB8C-E4C256490769}"/>
          </ac:cxnSpMkLst>
        </pc:cxnChg>
        <pc:cxnChg chg="mod">
          <ac:chgData name="Kody Wildfeuer" userId="14004db4-2f4b-440f-abef-68915ffb67e8" providerId="ADAL" clId="{264D0BCC-42DB-D844-A482-E393A07AA22F}" dt="2023-05-04T18:00:44.184" v="60" actId="1076"/>
          <ac:cxnSpMkLst>
            <pc:docMk/>
            <pc:sldMk cId="3593363907" sldId="2076138247"/>
            <ac:cxnSpMk id="16" creationId="{CCB65338-FDAF-119C-F8CA-EADBB0EFCD97}"/>
          </ac:cxnSpMkLst>
        </pc:cxnChg>
        <pc:cxnChg chg="add mod">
          <ac:chgData name="Kody Wildfeuer" userId="14004db4-2f4b-440f-abef-68915ffb67e8" providerId="ADAL" clId="{264D0BCC-42DB-D844-A482-E393A07AA22F}" dt="2023-05-04T18:01:30.938" v="68" actId="1076"/>
          <ac:cxnSpMkLst>
            <pc:docMk/>
            <pc:sldMk cId="3593363907" sldId="2076138247"/>
            <ac:cxnSpMk id="18" creationId="{E796A124-1C33-E710-A863-2453DE5DCD87}"/>
          </ac:cxnSpMkLst>
        </pc:cxnChg>
        <pc:cxnChg chg="mod">
          <ac:chgData name="Kody Wildfeuer" userId="14004db4-2f4b-440f-abef-68915ffb67e8" providerId="ADAL" clId="{264D0BCC-42DB-D844-A482-E393A07AA22F}" dt="2023-05-04T18:00:44.184" v="60" actId="1076"/>
          <ac:cxnSpMkLst>
            <pc:docMk/>
            <pc:sldMk cId="3593363907" sldId="2076138247"/>
            <ac:cxnSpMk id="26" creationId="{E234CCD4-3B08-E341-B503-6B5DFEA00305}"/>
          </ac:cxnSpMkLst>
        </pc:cxnChg>
        <pc:cxnChg chg="add mod">
          <ac:chgData name="Kody Wildfeuer" userId="14004db4-2f4b-440f-abef-68915ffb67e8" providerId="ADAL" clId="{264D0BCC-42DB-D844-A482-E393A07AA22F}" dt="2023-05-04T18:08:16.331" v="109" actId="1076"/>
          <ac:cxnSpMkLst>
            <pc:docMk/>
            <pc:sldMk cId="3593363907" sldId="2076138247"/>
            <ac:cxnSpMk id="45" creationId="{F9024431-A17B-0DA3-ACBC-23B8363F8370}"/>
          </ac:cxnSpMkLst>
        </pc:cxnChg>
        <pc:cxnChg chg="mod">
          <ac:chgData name="Kody Wildfeuer" userId="14004db4-2f4b-440f-abef-68915ffb67e8" providerId="ADAL" clId="{264D0BCC-42DB-D844-A482-E393A07AA22F}" dt="2023-05-04T18:00:44.184" v="60" actId="1076"/>
          <ac:cxnSpMkLst>
            <pc:docMk/>
            <pc:sldMk cId="3593363907" sldId="2076138247"/>
            <ac:cxnSpMk id="48" creationId="{A63DF4ED-FB85-DAE9-6258-E8C25D0629B4}"/>
          </ac:cxnSpMkLst>
        </pc:cxnChg>
        <pc:cxnChg chg="mod">
          <ac:chgData name="Kody Wildfeuer" userId="14004db4-2f4b-440f-abef-68915ffb67e8" providerId="ADAL" clId="{264D0BCC-42DB-D844-A482-E393A07AA22F}" dt="2023-05-04T18:03:48.581" v="90" actId="1076"/>
          <ac:cxnSpMkLst>
            <pc:docMk/>
            <pc:sldMk cId="3593363907" sldId="2076138247"/>
            <ac:cxnSpMk id="53" creationId="{E1263FAD-C031-7B86-A0C3-91A83124BCC9}"/>
          </ac:cxnSpMkLst>
        </pc:cxnChg>
        <pc:cxnChg chg="add mod">
          <ac:chgData name="Kody Wildfeuer" userId="14004db4-2f4b-440f-abef-68915ffb67e8" providerId="ADAL" clId="{264D0BCC-42DB-D844-A482-E393A07AA22F}" dt="2023-05-04T18:39:37.607" v="681" actId="1076"/>
          <ac:cxnSpMkLst>
            <pc:docMk/>
            <pc:sldMk cId="3593363907" sldId="2076138247"/>
            <ac:cxnSpMk id="63" creationId="{206DC861-C7F3-FDD9-9DF0-B26E454B1717}"/>
          </ac:cxnSpMkLst>
        </pc:cxnChg>
        <pc:cxnChg chg="add del mod">
          <ac:chgData name="Kody Wildfeuer" userId="14004db4-2f4b-440f-abef-68915ffb67e8" providerId="ADAL" clId="{264D0BCC-42DB-D844-A482-E393A07AA22F}" dt="2023-05-04T18:39:37.607" v="681" actId="1076"/>
          <ac:cxnSpMkLst>
            <pc:docMk/>
            <pc:sldMk cId="3593363907" sldId="2076138247"/>
            <ac:cxnSpMk id="64" creationId="{4563E037-47E0-2CD7-529B-4DBBBCF5104D}"/>
          </ac:cxnSpMkLst>
        </pc:cxnChg>
        <pc:cxnChg chg="add del mod">
          <ac:chgData name="Kody Wildfeuer" userId="14004db4-2f4b-440f-abef-68915ffb67e8" providerId="ADAL" clId="{264D0BCC-42DB-D844-A482-E393A07AA22F}" dt="2023-05-04T18:39:37.607" v="681" actId="1076"/>
          <ac:cxnSpMkLst>
            <pc:docMk/>
            <pc:sldMk cId="3593363907" sldId="2076138247"/>
            <ac:cxnSpMk id="65" creationId="{01E16464-9157-6385-0C09-4665B698DBCB}"/>
          </ac:cxnSpMkLst>
        </pc:cxnChg>
        <pc:cxnChg chg="mod">
          <ac:chgData name="Kody Wildfeuer" userId="14004db4-2f4b-440f-abef-68915ffb67e8" providerId="ADAL" clId="{264D0BCC-42DB-D844-A482-E393A07AA22F}" dt="2023-05-04T18:08:16.331" v="109" actId="1076"/>
          <ac:cxnSpMkLst>
            <pc:docMk/>
            <pc:sldMk cId="3593363907" sldId="2076138247"/>
            <ac:cxnSpMk id="66" creationId="{F8EF1F75-184C-3FAF-9010-2E8462BE22EB}"/>
          </ac:cxnSpMkLst>
        </pc:cxnChg>
        <pc:cxnChg chg="mod">
          <ac:chgData name="Kody Wildfeuer" userId="14004db4-2f4b-440f-abef-68915ffb67e8" providerId="ADAL" clId="{264D0BCC-42DB-D844-A482-E393A07AA22F}" dt="2023-05-04T18:08:16.331" v="109" actId="1076"/>
          <ac:cxnSpMkLst>
            <pc:docMk/>
            <pc:sldMk cId="3593363907" sldId="2076138247"/>
            <ac:cxnSpMk id="67" creationId="{BBD196BC-5D98-F017-6F7E-FE3197635F4B}"/>
          </ac:cxnSpMkLst>
        </pc:cxnChg>
        <pc:cxnChg chg="add del mod">
          <ac:chgData name="Kody Wildfeuer" userId="14004db4-2f4b-440f-abef-68915ffb67e8" providerId="ADAL" clId="{264D0BCC-42DB-D844-A482-E393A07AA22F}" dt="2023-05-04T18:39:37.607" v="681" actId="1076"/>
          <ac:cxnSpMkLst>
            <pc:docMk/>
            <pc:sldMk cId="3593363907" sldId="2076138247"/>
            <ac:cxnSpMk id="68" creationId="{80CC4B2F-02A2-ADA8-F02A-42BAC1F2BC9F}"/>
          </ac:cxnSpMkLst>
        </pc:cxnChg>
        <pc:cxnChg chg="add del mod">
          <ac:chgData name="Kody Wildfeuer" userId="14004db4-2f4b-440f-abef-68915ffb67e8" providerId="ADAL" clId="{264D0BCC-42DB-D844-A482-E393A07AA22F}" dt="2023-05-04T18:21:01.742" v="529" actId="478"/>
          <ac:cxnSpMkLst>
            <pc:docMk/>
            <pc:sldMk cId="3593363907" sldId="2076138247"/>
            <ac:cxnSpMk id="70" creationId="{D3A5090F-F70F-B63A-D2B8-3A2F8A361DDE}"/>
          </ac:cxnSpMkLst>
        </pc:cxnChg>
        <pc:cxnChg chg="mod">
          <ac:chgData name="Kody Wildfeuer" userId="14004db4-2f4b-440f-abef-68915ffb67e8" providerId="ADAL" clId="{264D0BCC-42DB-D844-A482-E393A07AA22F}" dt="2023-05-04T18:00:44.184" v="60" actId="1076"/>
          <ac:cxnSpMkLst>
            <pc:docMk/>
            <pc:sldMk cId="3593363907" sldId="2076138247"/>
            <ac:cxnSpMk id="71" creationId="{EF67BF94-1AF4-EE03-123F-6B488C33E3EF}"/>
          </ac:cxnSpMkLst>
        </pc:cxnChg>
        <pc:cxnChg chg="mod">
          <ac:chgData name="Kody Wildfeuer" userId="14004db4-2f4b-440f-abef-68915ffb67e8" providerId="ADAL" clId="{264D0BCC-42DB-D844-A482-E393A07AA22F}" dt="2023-05-04T18:00:44.184" v="60" actId="1076"/>
          <ac:cxnSpMkLst>
            <pc:docMk/>
            <pc:sldMk cId="3593363907" sldId="2076138247"/>
            <ac:cxnSpMk id="73" creationId="{83F2295E-A576-CC45-6413-A643971054E4}"/>
          </ac:cxnSpMkLst>
        </pc:cxnChg>
        <pc:cxnChg chg="mod">
          <ac:chgData name="Kody Wildfeuer" userId="14004db4-2f4b-440f-abef-68915ffb67e8" providerId="ADAL" clId="{264D0BCC-42DB-D844-A482-E393A07AA22F}" dt="2023-05-04T18:00:44.184" v="60" actId="1076"/>
          <ac:cxnSpMkLst>
            <pc:docMk/>
            <pc:sldMk cId="3593363907" sldId="2076138247"/>
            <ac:cxnSpMk id="75" creationId="{874ED07A-905A-E106-C644-25C9823CFA5A}"/>
          </ac:cxnSpMkLst>
        </pc:cxnChg>
        <pc:cxnChg chg="mod">
          <ac:chgData name="Kody Wildfeuer" userId="14004db4-2f4b-440f-abef-68915ffb67e8" providerId="ADAL" clId="{264D0BCC-42DB-D844-A482-E393A07AA22F}" dt="2023-05-04T18:00:44.184" v="60" actId="1076"/>
          <ac:cxnSpMkLst>
            <pc:docMk/>
            <pc:sldMk cId="3593363907" sldId="2076138247"/>
            <ac:cxnSpMk id="77" creationId="{A223F556-00B7-67D5-33CD-BCBFF0CD0B63}"/>
          </ac:cxnSpMkLst>
        </pc:cxnChg>
        <pc:cxnChg chg="mod">
          <ac:chgData name="Kody Wildfeuer" userId="14004db4-2f4b-440f-abef-68915ffb67e8" providerId="ADAL" clId="{264D0BCC-42DB-D844-A482-E393A07AA22F}" dt="2023-05-04T18:03:19.140" v="82" actId="1076"/>
          <ac:cxnSpMkLst>
            <pc:docMk/>
            <pc:sldMk cId="3593363907" sldId="2076138247"/>
            <ac:cxnSpMk id="79" creationId="{A87CA0C0-5D70-715B-F980-089E558A95D0}"/>
          </ac:cxnSpMkLst>
        </pc:cxnChg>
        <pc:cxnChg chg="add del mod">
          <ac:chgData name="Kody Wildfeuer" userId="14004db4-2f4b-440f-abef-68915ffb67e8" providerId="ADAL" clId="{264D0BCC-42DB-D844-A482-E393A07AA22F}" dt="2023-05-04T18:39:37.352" v="680" actId="1076"/>
          <ac:cxnSpMkLst>
            <pc:docMk/>
            <pc:sldMk cId="3593363907" sldId="2076138247"/>
            <ac:cxnSpMk id="90" creationId="{7F37E5DA-1C4C-AC3B-A77D-DE8D9120A2D3}"/>
          </ac:cxnSpMkLst>
        </pc:cxnChg>
        <pc:cxnChg chg="add mod">
          <ac:chgData name="Kody Wildfeuer" userId="14004db4-2f4b-440f-abef-68915ffb67e8" providerId="ADAL" clId="{264D0BCC-42DB-D844-A482-E393A07AA22F}" dt="2023-05-04T18:41:09.832" v="691" actId="1076"/>
          <ac:cxnSpMkLst>
            <pc:docMk/>
            <pc:sldMk cId="3593363907" sldId="2076138247"/>
            <ac:cxnSpMk id="91" creationId="{76640DBE-22EF-2728-2575-6200783ACB51}"/>
          </ac:cxnSpMkLst>
        </pc:cxnChg>
        <pc:cxnChg chg="add mod">
          <ac:chgData name="Kody Wildfeuer" userId="14004db4-2f4b-440f-abef-68915ffb67e8" providerId="ADAL" clId="{264D0BCC-42DB-D844-A482-E393A07AA22F}" dt="2023-05-04T18:41:07.359" v="690" actId="14100"/>
          <ac:cxnSpMkLst>
            <pc:docMk/>
            <pc:sldMk cId="3593363907" sldId="2076138247"/>
            <ac:cxnSpMk id="92" creationId="{D0A79682-8094-8750-D635-43E0C369E911}"/>
          </ac:cxnSpMkLst>
        </pc:cxnChg>
        <pc:cxnChg chg="add del mod">
          <ac:chgData name="Kody Wildfeuer" userId="14004db4-2f4b-440f-abef-68915ffb67e8" providerId="ADAL" clId="{264D0BCC-42DB-D844-A482-E393A07AA22F}" dt="2023-05-04T18:28:45.268" v="571"/>
          <ac:cxnSpMkLst>
            <pc:docMk/>
            <pc:sldMk cId="3593363907" sldId="2076138247"/>
            <ac:cxnSpMk id="96" creationId="{FCDAF2F5-3716-4A3F-06A9-6389C995AD5D}"/>
          </ac:cxnSpMkLst>
        </pc:cxnChg>
        <pc:cxnChg chg="add mod">
          <ac:chgData name="Kody Wildfeuer" userId="14004db4-2f4b-440f-abef-68915ffb67e8" providerId="ADAL" clId="{264D0BCC-42DB-D844-A482-E393A07AA22F}" dt="2023-05-04T18:41:03.884" v="689" actId="14100"/>
          <ac:cxnSpMkLst>
            <pc:docMk/>
            <pc:sldMk cId="3593363907" sldId="2076138247"/>
            <ac:cxnSpMk id="99" creationId="{6F6E04B7-0BCE-B52D-DB0E-D9613860A7B7}"/>
          </ac:cxnSpMkLst>
        </pc:cxnChg>
        <pc:cxnChg chg="add del mod">
          <ac:chgData name="Kody Wildfeuer" userId="14004db4-2f4b-440f-abef-68915ffb67e8" providerId="ADAL" clId="{264D0BCC-42DB-D844-A482-E393A07AA22F}" dt="2023-05-04T18:34:23.114" v="662" actId="478"/>
          <ac:cxnSpMkLst>
            <pc:docMk/>
            <pc:sldMk cId="3593363907" sldId="2076138247"/>
            <ac:cxnSpMk id="100" creationId="{CA39F5EA-6235-9DD7-E5D2-5EEAB004BA7F}"/>
          </ac:cxnSpMkLst>
        </pc:cxnChg>
        <pc:cxnChg chg="add mod">
          <ac:chgData name="Kody Wildfeuer" userId="14004db4-2f4b-440f-abef-68915ffb67e8" providerId="ADAL" clId="{264D0BCC-42DB-D844-A482-E393A07AA22F}" dt="2023-05-04T18:40:59.706" v="688" actId="14100"/>
          <ac:cxnSpMkLst>
            <pc:docMk/>
            <pc:sldMk cId="3593363907" sldId="2076138247"/>
            <ac:cxnSpMk id="101" creationId="{64EA12E7-BE4F-97B0-4301-BB7F6487B7D5}"/>
          </ac:cxnSpMkLst>
        </pc:cxnChg>
        <pc:cxnChg chg="add mod">
          <ac:chgData name="Kody Wildfeuer" userId="14004db4-2f4b-440f-abef-68915ffb67e8" providerId="ADAL" clId="{264D0BCC-42DB-D844-A482-E393A07AA22F}" dt="2023-05-04T18:41:33.942" v="695" actId="14100"/>
          <ac:cxnSpMkLst>
            <pc:docMk/>
            <pc:sldMk cId="3593363907" sldId="2076138247"/>
            <ac:cxnSpMk id="107" creationId="{F6A29C55-5387-AD9D-7B3A-8EBF62AABA1D}"/>
          </ac:cxnSpMkLst>
        </pc:cxnChg>
        <pc:cxnChg chg="add del mod">
          <ac:chgData name="Kody Wildfeuer" userId="14004db4-2f4b-440f-abef-68915ffb67e8" providerId="ADAL" clId="{264D0BCC-42DB-D844-A482-E393A07AA22F}" dt="2023-05-04T18:41:45.758" v="699" actId="478"/>
          <ac:cxnSpMkLst>
            <pc:docMk/>
            <pc:sldMk cId="3593363907" sldId="2076138247"/>
            <ac:cxnSpMk id="109" creationId="{C3A6E1A3-718A-142A-C8C0-3DA0148FC2C0}"/>
          </ac:cxnSpMkLst>
        </pc:cxnChg>
        <pc:cxnChg chg="add mod">
          <ac:chgData name="Kody Wildfeuer" userId="14004db4-2f4b-440f-abef-68915ffb67e8" providerId="ADAL" clId="{264D0BCC-42DB-D844-A482-E393A07AA22F}" dt="2023-05-04T18:41:50.620" v="701" actId="1076"/>
          <ac:cxnSpMkLst>
            <pc:docMk/>
            <pc:sldMk cId="3593363907" sldId="2076138247"/>
            <ac:cxnSpMk id="111" creationId="{87F822FA-7111-F350-A09A-2FA5649D279B}"/>
          </ac:cxnSpMkLst>
        </pc:cxnChg>
        <pc:cxnChg chg="mod">
          <ac:chgData name="Kody Wildfeuer" userId="14004db4-2f4b-440f-abef-68915ffb67e8" providerId="ADAL" clId="{264D0BCC-42DB-D844-A482-E393A07AA22F}" dt="2023-05-04T18:00:44.184" v="60" actId="1076"/>
          <ac:cxnSpMkLst>
            <pc:docMk/>
            <pc:sldMk cId="3593363907" sldId="2076138247"/>
            <ac:cxnSpMk id="134" creationId="{6983D6A9-DD49-0037-F410-D28B5C725238}"/>
          </ac:cxnSpMkLst>
        </pc:cxnChg>
        <pc:cxnChg chg="mod">
          <ac:chgData name="Kody Wildfeuer" userId="14004db4-2f4b-440f-abef-68915ffb67e8" providerId="ADAL" clId="{264D0BCC-42DB-D844-A482-E393A07AA22F}" dt="2023-05-04T18:00:44.184" v="60" actId="1076"/>
          <ac:cxnSpMkLst>
            <pc:docMk/>
            <pc:sldMk cId="3593363907" sldId="2076138247"/>
            <ac:cxnSpMk id="144" creationId="{9AD40DA6-13F8-AE0B-E020-BB1E83693BD2}"/>
          </ac:cxnSpMkLst>
        </pc:cxnChg>
        <pc:cxnChg chg="del mod">
          <ac:chgData name="Kody Wildfeuer" userId="14004db4-2f4b-440f-abef-68915ffb67e8" providerId="ADAL" clId="{264D0BCC-42DB-D844-A482-E393A07AA22F}" dt="2023-05-04T18:06:50.077" v="102" actId="478"/>
          <ac:cxnSpMkLst>
            <pc:docMk/>
            <pc:sldMk cId="3593363907" sldId="2076138247"/>
            <ac:cxnSpMk id="223" creationId="{09005265-42E6-A9B3-0D37-58DCA3DA71EC}"/>
          </ac:cxnSpMkLst>
        </pc:cxnChg>
        <pc:cxnChg chg="mod">
          <ac:chgData name="Kody Wildfeuer" userId="14004db4-2f4b-440f-abef-68915ffb67e8" providerId="ADAL" clId="{264D0BCC-42DB-D844-A482-E393A07AA22F}" dt="2023-05-04T18:00:44.184" v="60" actId="1076"/>
          <ac:cxnSpMkLst>
            <pc:docMk/>
            <pc:sldMk cId="3593363907" sldId="2076138247"/>
            <ac:cxnSpMk id="233" creationId="{A9FC374A-9325-DF92-02CC-8B53B59D67C8}"/>
          </ac:cxnSpMkLst>
        </pc:cxnChg>
        <pc:cxnChg chg="mod">
          <ac:chgData name="Kody Wildfeuer" userId="14004db4-2f4b-440f-abef-68915ffb67e8" providerId="ADAL" clId="{264D0BCC-42DB-D844-A482-E393A07AA22F}" dt="2023-05-04T18:08:16.331" v="109" actId="1076"/>
          <ac:cxnSpMkLst>
            <pc:docMk/>
            <pc:sldMk cId="3593363907" sldId="2076138247"/>
            <ac:cxnSpMk id="344" creationId="{AF885222-CA0B-25B5-E8C4-6651E75727B4}"/>
          </ac:cxnSpMkLst>
        </pc:cxnChg>
      </pc:sldChg>
      <pc:sldChg chg="addSp delSp modSp add mod">
        <pc:chgData name="Kody Wildfeuer" userId="14004db4-2f4b-440f-abef-68915ffb67e8" providerId="ADAL" clId="{264D0BCC-42DB-D844-A482-E393A07AA22F}" dt="2023-05-04T17:57:13.965" v="43" actId="478"/>
        <pc:sldMkLst>
          <pc:docMk/>
          <pc:sldMk cId="1710937266" sldId="2076138248"/>
        </pc:sldMkLst>
        <pc:spChg chg="del">
          <ac:chgData name="Kody Wildfeuer" userId="14004db4-2f4b-440f-abef-68915ffb67e8" providerId="ADAL" clId="{264D0BCC-42DB-D844-A482-E393A07AA22F}" dt="2023-05-04T17:37:09.725" v="2" actId="478"/>
          <ac:spMkLst>
            <pc:docMk/>
            <pc:sldMk cId="1710937266" sldId="2076138248"/>
            <ac:spMk id="2" creationId="{77611BAB-AAFD-6C56-F99A-54C577DB5C04}"/>
          </ac:spMkLst>
        </pc:spChg>
        <pc:spChg chg="add del">
          <ac:chgData name="Kody Wildfeuer" userId="14004db4-2f4b-440f-abef-68915ffb67e8" providerId="ADAL" clId="{264D0BCC-42DB-D844-A482-E393A07AA22F}" dt="2023-05-04T17:54:51.874" v="27" actId="22"/>
          <ac:spMkLst>
            <pc:docMk/>
            <pc:sldMk cId="1710937266" sldId="2076138248"/>
            <ac:spMk id="3" creationId="{A356D034-F085-B0BC-53D9-1461A039861A}"/>
          </ac:spMkLst>
        </pc:spChg>
        <pc:spChg chg="add mod">
          <ac:chgData name="Kody Wildfeuer" userId="14004db4-2f4b-440f-abef-68915ffb67e8" providerId="ADAL" clId="{264D0BCC-42DB-D844-A482-E393A07AA22F}" dt="2023-05-04T17:56:13.114" v="30" actId="1076"/>
          <ac:spMkLst>
            <pc:docMk/>
            <pc:sldMk cId="1710937266" sldId="2076138248"/>
            <ac:spMk id="5" creationId="{C4B1A614-F419-CDFB-508C-B5F7A9DDC2DB}"/>
          </ac:spMkLst>
        </pc:spChg>
        <pc:spChg chg="del">
          <ac:chgData name="Kody Wildfeuer" userId="14004db4-2f4b-440f-abef-68915ffb67e8" providerId="ADAL" clId="{264D0BCC-42DB-D844-A482-E393A07AA22F}" dt="2023-05-04T17:37:09.725" v="2" actId="478"/>
          <ac:spMkLst>
            <pc:docMk/>
            <pc:sldMk cId="1710937266" sldId="2076138248"/>
            <ac:spMk id="7" creationId="{D1814338-6317-E462-95C8-891FC5F67F84}"/>
          </ac:spMkLst>
        </pc:spChg>
        <pc:spChg chg="del">
          <ac:chgData name="Kody Wildfeuer" userId="14004db4-2f4b-440f-abef-68915ffb67e8" providerId="ADAL" clId="{264D0BCC-42DB-D844-A482-E393A07AA22F}" dt="2023-05-04T17:37:09.725" v="2" actId="478"/>
          <ac:spMkLst>
            <pc:docMk/>
            <pc:sldMk cId="1710937266" sldId="2076138248"/>
            <ac:spMk id="11" creationId="{B700FABF-7F2C-4D0C-D2B9-B6B9AA4FD9AE}"/>
          </ac:spMkLst>
        </pc:spChg>
        <pc:spChg chg="del">
          <ac:chgData name="Kody Wildfeuer" userId="14004db4-2f4b-440f-abef-68915ffb67e8" providerId="ADAL" clId="{264D0BCC-42DB-D844-A482-E393A07AA22F}" dt="2023-05-04T17:37:09.725" v="2" actId="478"/>
          <ac:spMkLst>
            <pc:docMk/>
            <pc:sldMk cId="1710937266" sldId="2076138248"/>
            <ac:spMk id="14" creationId="{CD01E738-6656-CA86-5D6A-21E6FE2532F4}"/>
          </ac:spMkLst>
        </pc:spChg>
        <pc:spChg chg="del">
          <ac:chgData name="Kody Wildfeuer" userId="14004db4-2f4b-440f-abef-68915ffb67e8" providerId="ADAL" clId="{264D0BCC-42DB-D844-A482-E393A07AA22F}" dt="2023-05-04T17:37:09.725" v="2" actId="478"/>
          <ac:spMkLst>
            <pc:docMk/>
            <pc:sldMk cId="1710937266" sldId="2076138248"/>
            <ac:spMk id="20" creationId="{F3AF1995-D171-16E3-A11F-351815AE0980}"/>
          </ac:spMkLst>
        </pc:spChg>
        <pc:spChg chg="del">
          <ac:chgData name="Kody Wildfeuer" userId="14004db4-2f4b-440f-abef-68915ffb67e8" providerId="ADAL" clId="{264D0BCC-42DB-D844-A482-E393A07AA22F}" dt="2023-05-04T17:37:09.725" v="2" actId="478"/>
          <ac:spMkLst>
            <pc:docMk/>
            <pc:sldMk cId="1710937266" sldId="2076138248"/>
            <ac:spMk id="21" creationId="{7B5D59B8-4CB4-6B31-D7C2-B727C438933F}"/>
          </ac:spMkLst>
        </pc:spChg>
        <pc:spChg chg="del">
          <ac:chgData name="Kody Wildfeuer" userId="14004db4-2f4b-440f-abef-68915ffb67e8" providerId="ADAL" clId="{264D0BCC-42DB-D844-A482-E393A07AA22F}" dt="2023-05-04T17:37:09.725" v="2" actId="478"/>
          <ac:spMkLst>
            <pc:docMk/>
            <pc:sldMk cId="1710937266" sldId="2076138248"/>
            <ac:spMk id="22" creationId="{E6D8F978-793E-68EF-6AE7-E34DC9737D90}"/>
          </ac:spMkLst>
        </pc:spChg>
        <pc:spChg chg="del">
          <ac:chgData name="Kody Wildfeuer" userId="14004db4-2f4b-440f-abef-68915ffb67e8" providerId="ADAL" clId="{264D0BCC-42DB-D844-A482-E393A07AA22F}" dt="2023-05-04T17:37:09.725" v="2" actId="478"/>
          <ac:spMkLst>
            <pc:docMk/>
            <pc:sldMk cId="1710937266" sldId="2076138248"/>
            <ac:spMk id="43" creationId="{99FF6DA6-D422-07A3-7E1F-168A9962A433}"/>
          </ac:spMkLst>
        </pc:spChg>
        <pc:spChg chg="del">
          <ac:chgData name="Kody Wildfeuer" userId="14004db4-2f4b-440f-abef-68915ffb67e8" providerId="ADAL" clId="{264D0BCC-42DB-D844-A482-E393A07AA22F}" dt="2023-05-04T17:37:09.725" v="2" actId="478"/>
          <ac:spMkLst>
            <pc:docMk/>
            <pc:sldMk cId="1710937266" sldId="2076138248"/>
            <ac:spMk id="83" creationId="{BFA099C3-1139-7E7E-AB86-A827F66EB71A}"/>
          </ac:spMkLst>
        </pc:spChg>
        <pc:spChg chg="del">
          <ac:chgData name="Kody Wildfeuer" userId="14004db4-2f4b-440f-abef-68915ffb67e8" providerId="ADAL" clId="{264D0BCC-42DB-D844-A482-E393A07AA22F}" dt="2023-05-04T17:37:09.725" v="2" actId="478"/>
          <ac:spMkLst>
            <pc:docMk/>
            <pc:sldMk cId="1710937266" sldId="2076138248"/>
            <ac:spMk id="98" creationId="{92803DB4-0AFA-48E9-DB3D-F1A7EBDCB888}"/>
          </ac:spMkLst>
        </pc:spChg>
        <pc:spChg chg="del">
          <ac:chgData name="Kody Wildfeuer" userId="14004db4-2f4b-440f-abef-68915ffb67e8" providerId="ADAL" clId="{264D0BCC-42DB-D844-A482-E393A07AA22F}" dt="2023-05-04T17:37:09.725" v="2" actId="478"/>
          <ac:spMkLst>
            <pc:docMk/>
            <pc:sldMk cId="1710937266" sldId="2076138248"/>
            <ac:spMk id="103" creationId="{F9C27996-6479-D252-639B-594F2BB9FF31}"/>
          </ac:spMkLst>
        </pc:spChg>
        <pc:spChg chg="del">
          <ac:chgData name="Kody Wildfeuer" userId="14004db4-2f4b-440f-abef-68915ffb67e8" providerId="ADAL" clId="{264D0BCC-42DB-D844-A482-E393A07AA22F}" dt="2023-05-04T17:37:09.725" v="2" actId="478"/>
          <ac:spMkLst>
            <pc:docMk/>
            <pc:sldMk cId="1710937266" sldId="2076138248"/>
            <ac:spMk id="158" creationId="{18E42D95-20EA-8A94-096E-421E3035CA8B}"/>
          </ac:spMkLst>
        </pc:spChg>
        <pc:spChg chg="del">
          <ac:chgData name="Kody Wildfeuer" userId="14004db4-2f4b-440f-abef-68915ffb67e8" providerId="ADAL" clId="{264D0BCC-42DB-D844-A482-E393A07AA22F}" dt="2023-05-04T17:37:09.725" v="2" actId="478"/>
          <ac:spMkLst>
            <pc:docMk/>
            <pc:sldMk cId="1710937266" sldId="2076138248"/>
            <ac:spMk id="185" creationId="{92DC3B4B-48CD-0CEE-011E-5B996A6BC597}"/>
          </ac:spMkLst>
        </pc:spChg>
        <pc:spChg chg="del">
          <ac:chgData name="Kody Wildfeuer" userId="14004db4-2f4b-440f-abef-68915ffb67e8" providerId="ADAL" clId="{264D0BCC-42DB-D844-A482-E393A07AA22F}" dt="2023-05-04T17:37:09.725" v="2" actId="478"/>
          <ac:spMkLst>
            <pc:docMk/>
            <pc:sldMk cId="1710937266" sldId="2076138248"/>
            <ac:spMk id="195" creationId="{E9E262CA-DF86-D06F-66F8-74944B502E63}"/>
          </ac:spMkLst>
        </pc:spChg>
        <pc:spChg chg="del">
          <ac:chgData name="Kody Wildfeuer" userId="14004db4-2f4b-440f-abef-68915ffb67e8" providerId="ADAL" clId="{264D0BCC-42DB-D844-A482-E393A07AA22F}" dt="2023-05-04T17:37:09.725" v="2" actId="478"/>
          <ac:spMkLst>
            <pc:docMk/>
            <pc:sldMk cId="1710937266" sldId="2076138248"/>
            <ac:spMk id="196" creationId="{00EB2E1E-77CB-2B0B-63E9-C561FC974F2D}"/>
          </ac:spMkLst>
        </pc:spChg>
        <pc:spChg chg="del">
          <ac:chgData name="Kody Wildfeuer" userId="14004db4-2f4b-440f-abef-68915ffb67e8" providerId="ADAL" clId="{264D0BCC-42DB-D844-A482-E393A07AA22F}" dt="2023-05-04T17:37:09.725" v="2" actId="478"/>
          <ac:spMkLst>
            <pc:docMk/>
            <pc:sldMk cId="1710937266" sldId="2076138248"/>
            <ac:spMk id="199" creationId="{4990BBEE-9634-F6C8-A796-D9015078432A}"/>
          </ac:spMkLst>
        </pc:spChg>
        <pc:picChg chg="add del mod">
          <ac:chgData name="Kody Wildfeuer" userId="14004db4-2f4b-440f-abef-68915ffb67e8" providerId="ADAL" clId="{264D0BCC-42DB-D844-A482-E393A07AA22F}" dt="2023-05-04T17:57:13.965" v="43" actId="478"/>
          <ac:picMkLst>
            <pc:docMk/>
            <pc:sldMk cId="1710937266" sldId="2076138248"/>
            <ac:picMk id="7" creationId="{6759927A-7000-DCC5-D856-D2E7CE6B3EDF}"/>
          </ac:picMkLst>
        </pc:picChg>
        <pc:picChg chg="add mod">
          <ac:chgData name="Kody Wildfeuer" userId="14004db4-2f4b-440f-abef-68915ffb67e8" providerId="ADAL" clId="{264D0BCC-42DB-D844-A482-E393A07AA22F}" dt="2023-05-04T17:57:11.652" v="42" actId="1076"/>
          <ac:picMkLst>
            <pc:docMk/>
            <pc:sldMk cId="1710937266" sldId="2076138248"/>
            <ac:picMk id="1026" creationId="{0A4D55F3-5040-5D4C-A8F7-1A271CE4C047}"/>
          </ac:picMkLst>
        </pc:picChg>
        <pc:cxnChg chg="del mod">
          <ac:chgData name="Kody Wildfeuer" userId="14004db4-2f4b-440f-abef-68915ffb67e8" providerId="ADAL" clId="{264D0BCC-42DB-D844-A482-E393A07AA22F}" dt="2023-05-04T17:37:09.725" v="2" actId="478"/>
          <ac:cxnSpMkLst>
            <pc:docMk/>
            <pc:sldMk cId="1710937266" sldId="2076138248"/>
            <ac:cxnSpMk id="10" creationId="{46EB617B-9D87-E8F5-DB8C-E4C256490769}"/>
          </ac:cxnSpMkLst>
        </pc:cxnChg>
        <pc:cxnChg chg="del mod">
          <ac:chgData name="Kody Wildfeuer" userId="14004db4-2f4b-440f-abef-68915ffb67e8" providerId="ADAL" clId="{264D0BCC-42DB-D844-A482-E393A07AA22F}" dt="2023-05-04T17:37:09.725" v="2" actId="478"/>
          <ac:cxnSpMkLst>
            <pc:docMk/>
            <pc:sldMk cId="1710937266" sldId="2076138248"/>
            <ac:cxnSpMk id="16" creationId="{CCB65338-FDAF-119C-F8CA-EADBB0EFCD97}"/>
          </ac:cxnSpMkLst>
        </pc:cxnChg>
        <pc:cxnChg chg="del mod">
          <ac:chgData name="Kody Wildfeuer" userId="14004db4-2f4b-440f-abef-68915ffb67e8" providerId="ADAL" clId="{264D0BCC-42DB-D844-A482-E393A07AA22F}" dt="2023-05-04T17:37:09.725" v="2" actId="478"/>
          <ac:cxnSpMkLst>
            <pc:docMk/>
            <pc:sldMk cId="1710937266" sldId="2076138248"/>
            <ac:cxnSpMk id="26" creationId="{E234CCD4-3B08-E341-B503-6B5DFEA00305}"/>
          </ac:cxnSpMkLst>
        </pc:cxnChg>
        <pc:cxnChg chg="del mod">
          <ac:chgData name="Kody Wildfeuer" userId="14004db4-2f4b-440f-abef-68915ffb67e8" providerId="ADAL" clId="{264D0BCC-42DB-D844-A482-E393A07AA22F}" dt="2023-05-04T17:37:09.725" v="2" actId="478"/>
          <ac:cxnSpMkLst>
            <pc:docMk/>
            <pc:sldMk cId="1710937266" sldId="2076138248"/>
            <ac:cxnSpMk id="48" creationId="{A63DF4ED-FB85-DAE9-6258-E8C25D0629B4}"/>
          </ac:cxnSpMkLst>
        </pc:cxnChg>
        <pc:cxnChg chg="del mod">
          <ac:chgData name="Kody Wildfeuer" userId="14004db4-2f4b-440f-abef-68915ffb67e8" providerId="ADAL" clId="{264D0BCC-42DB-D844-A482-E393A07AA22F}" dt="2023-05-04T17:37:09.725" v="2" actId="478"/>
          <ac:cxnSpMkLst>
            <pc:docMk/>
            <pc:sldMk cId="1710937266" sldId="2076138248"/>
            <ac:cxnSpMk id="53" creationId="{E1263FAD-C031-7B86-A0C3-91A83124BCC9}"/>
          </ac:cxnSpMkLst>
        </pc:cxnChg>
        <pc:cxnChg chg="del mod">
          <ac:chgData name="Kody Wildfeuer" userId="14004db4-2f4b-440f-abef-68915ffb67e8" providerId="ADAL" clId="{264D0BCC-42DB-D844-A482-E393A07AA22F}" dt="2023-05-04T17:37:09.725" v="2" actId="478"/>
          <ac:cxnSpMkLst>
            <pc:docMk/>
            <pc:sldMk cId="1710937266" sldId="2076138248"/>
            <ac:cxnSpMk id="66" creationId="{F8EF1F75-184C-3FAF-9010-2E8462BE22EB}"/>
          </ac:cxnSpMkLst>
        </pc:cxnChg>
        <pc:cxnChg chg="del mod">
          <ac:chgData name="Kody Wildfeuer" userId="14004db4-2f4b-440f-abef-68915ffb67e8" providerId="ADAL" clId="{264D0BCC-42DB-D844-A482-E393A07AA22F}" dt="2023-05-04T17:37:09.725" v="2" actId="478"/>
          <ac:cxnSpMkLst>
            <pc:docMk/>
            <pc:sldMk cId="1710937266" sldId="2076138248"/>
            <ac:cxnSpMk id="67" creationId="{BBD196BC-5D98-F017-6F7E-FE3197635F4B}"/>
          </ac:cxnSpMkLst>
        </pc:cxnChg>
        <pc:cxnChg chg="del">
          <ac:chgData name="Kody Wildfeuer" userId="14004db4-2f4b-440f-abef-68915ffb67e8" providerId="ADAL" clId="{264D0BCC-42DB-D844-A482-E393A07AA22F}" dt="2023-05-04T17:37:09.725" v="2" actId="478"/>
          <ac:cxnSpMkLst>
            <pc:docMk/>
            <pc:sldMk cId="1710937266" sldId="2076138248"/>
            <ac:cxnSpMk id="71" creationId="{EF67BF94-1AF4-EE03-123F-6B488C33E3EF}"/>
          </ac:cxnSpMkLst>
        </pc:cxnChg>
        <pc:cxnChg chg="del">
          <ac:chgData name="Kody Wildfeuer" userId="14004db4-2f4b-440f-abef-68915ffb67e8" providerId="ADAL" clId="{264D0BCC-42DB-D844-A482-E393A07AA22F}" dt="2023-05-04T17:37:09.725" v="2" actId="478"/>
          <ac:cxnSpMkLst>
            <pc:docMk/>
            <pc:sldMk cId="1710937266" sldId="2076138248"/>
            <ac:cxnSpMk id="73" creationId="{83F2295E-A576-CC45-6413-A643971054E4}"/>
          </ac:cxnSpMkLst>
        </pc:cxnChg>
        <pc:cxnChg chg="del">
          <ac:chgData name="Kody Wildfeuer" userId="14004db4-2f4b-440f-abef-68915ffb67e8" providerId="ADAL" clId="{264D0BCC-42DB-D844-A482-E393A07AA22F}" dt="2023-05-04T17:37:09.725" v="2" actId="478"/>
          <ac:cxnSpMkLst>
            <pc:docMk/>
            <pc:sldMk cId="1710937266" sldId="2076138248"/>
            <ac:cxnSpMk id="75" creationId="{874ED07A-905A-E106-C644-25C9823CFA5A}"/>
          </ac:cxnSpMkLst>
        </pc:cxnChg>
        <pc:cxnChg chg="del">
          <ac:chgData name="Kody Wildfeuer" userId="14004db4-2f4b-440f-abef-68915ffb67e8" providerId="ADAL" clId="{264D0BCC-42DB-D844-A482-E393A07AA22F}" dt="2023-05-04T17:37:09.725" v="2" actId="478"/>
          <ac:cxnSpMkLst>
            <pc:docMk/>
            <pc:sldMk cId="1710937266" sldId="2076138248"/>
            <ac:cxnSpMk id="77" creationId="{A223F556-00B7-67D5-33CD-BCBFF0CD0B63}"/>
          </ac:cxnSpMkLst>
        </pc:cxnChg>
        <pc:cxnChg chg="del">
          <ac:chgData name="Kody Wildfeuer" userId="14004db4-2f4b-440f-abef-68915ffb67e8" providerId="ADAL" clId="{264D0BCC-42DB-D844-A482-E393A07AA22F}" dt="2023-05-04T17:37:09.725" v="2" actId="478"/>
          <ac:cxnSpMkLst>
            <pc:docMk/>
            <pc:sldMk cId="1710937266" sldId="2076138248"/>
            <ac:cxnSpMk id="79" creationId="{A87CA0C0-5D70-715B-F980-089E558A95D0}"/>
          </ac:cxnSpMkLst>
        </pc:cxnChg>
        <pc:cxnChg chg="del mod">
          <ac:chgData name="Kody Wildfeuer" userId="14004db4-2f4b-440f-abef-68915ffb67e8" providerId="ADAL" clId="{264D0BCC-42DB-D844-A482-E393A07AA22F}" dt="2023-05-04T17:37:09.725" v="2" actId="478"/>
          <ac:cxnSpMkLst>
            <pc:docMk/>
            <pc:sldMk cId="1710937266" sldId="2076138248"/>
            <ac:cxnSpMk id="134" creationId="{6983D6A9-DD49-0037-F410-D28B5C725238}"/>
          </ac:cxnSpMkLst>
        </pc:cxnChg>
        <pc:cxnChg chg="del mod">
          <ac:chgData name="Kody Wildfeuer" userId="14004db4-2f4b-440f-abef-68915ffb67e8" providerId="ADAL" clId="{264D0BCC-42DB-D844-A482-E393A07AA22F}" dt="2023-05-04T17:37:09.725" v="2" actId="478"/>
          <ac:cxnSpMkLst>
            <pc:docMk/>
            <pc:sldMk cId="1710937266" sldId="2076138248"/>
            <ac:cxnSpMk id="144" creationId="{9AD40DA6-13F8-AE0B-E020-BB1E83693BD2}"/>
          </ac:cxnSpMkLst>
        </pc:cxnChg>
        <pc:cxnChg chg="del mod">
          <ac:chgData name="Kody Wildfeuer" userId="14004db4-2f4b-440f-abef-68915ffb67e8" providerId="ADAL" clId="{264D0BCC-42DB-D844-A482-E393A07AA22F}" dt="2023-05-04T17:37:09.725" v="2" actId="478"/>
          <ac:cxnSpMkLst>
            <pc:docMk/>
            <pc:sldMk cId="1710937266" sldId="2076138248"/>
            <ac:cxnSpMk id="223" creationId="{09005265-42E6-A9B3-0D37-58DCA3DA71EC}"/>
          </ac:cxnSpMkLst>
        </pc:cxnChg>
        <pc:cxnChg chg="del">
          <ac:chgData name="Kody Wildfeuer" userId="14004db4-2f4b-440f-abef-68915ffb67e8" providerId="ADAL" clId="{264D0BCC-42DB-D844-A482-E393A07AA22F}" dt="2023-05-04T17:37:09.725" v="2" actId="478"/>
          <ac:cxnSpMkLst>
            <pc:docMk/>
            <pc:sldMk cId="1710937266" sldId="2076138248"/>
            <ac:cxnSpMk id="233" creationId="{A9FC374A-9325-DF92-02CC-8B53B59D67C8}"/>
          </ac:cxnSpMkLst>
        </pc:cxnChg>
        <pc:cxnChg chg="del mod">
          <ac:chgData name="Kody Wildfeuer" userId="14004db4-2f4b-440f-abef-68915ffb67e8" providerId="ADAL" clId="{264D0BCC-42DB-D844-A482-E393A07AA22F}" dt="2023-05-04T17:37:09.725" v="2" actId="478"/>
          <ac:cxnSpMkLst>
            <pc:docMk/>
            <pc:sldMk cId="1710937266" sldId="2076138248"/>
            <ac:cxnSpMk id="344" creationId="{AF885222-CA0B-25B5-E8C4-6651E75727B4}"/>
          </ac:cxnSpMkLst>
        </pc:cxnChg>
      </pc:sldChg>
      <pc:sldChg chg="delSp modSp add mod">
        <pc:chgData name="Kody Wildfeuer" userId="14004db4-2f4b-440f-abef-68915ffb67e8" providerId="ADAL" clId="{264D0BCC-42DB-D844-A482-E393A07AA22F}" dt="2023-05-04T17:57:24.854" v="46" actId="1076"/>
        <pc:sldMkLst>
          <pc:docMk/>
          <pc:sldMk cId="952523509" sldId="2076138249"/>
        </pc:sldMkLst>
        <pc:picChg chg="mod">
          <ac:chgData name="Kody Wildfeuer" userId="14004db4-2f4b-440f-abef-68915ffb67e8" providerId="ADAL" clId="{264D0BCC-42DB-D844-A482-E393A07AA22F}" dt="2023-05-04T17:57:24.854" v="46" actId="1076"/>
          <ac:picMkLst>
            <pc:docMk/>
            <pc:sldMk cId="952523509" sldId="2076138249"/>
            <ac:picMk id="7" creationId="{6759927A-7000-DCC5-D856-D2E7CE6B3EDF}"/>
          </ac:picMkLst>
        </pc:picChg>
        <pc:picChg chg="del">
          <ac:chgData name="Kody Wildfeuer" userId="14004db4-2f4b-440f-abef-68915ffb67e8" providerId="ADAL" clId="{264D0BCC-42DB-D844-A482-E393A07AA22F}" dt="2023-05-04T17:57:16.417" v="44" actId="478"/>
          <ac:picMkLst>
            <pc:docMk/>
            <pc:sldMk cId="952523509" sldId="2076138249"/>
            <ac:picMk id="1026" creationId="{0A4D55F3-5040-5D4C-A8F7-1A271CE4C047}"/>
          </ac:picMkLst>
        </pc:picChg>
      </pc:sldChg>
      <pc:sldChg chg="addSp delSp modSp add mod">
        <pc:chgData name="Kody Wildfeuer" userId="14004db4-2f4b-440f-abef-68915ffb67e8" providerId="ADAL" clId="{264D0BCC-42DB-D844-A482-E393A07AA22F}" dt="2023-05-04T18:54:29.973" v="782" actId="14100"/>
        <pc:sldMkLst>
          <pc:docMk/>
          <pc:sldMk cId="3293096698" sldId="2076138250"/>
        </pc:sldMkLst>
        <pc:spChg chg="mod">
          <ac:chgData name="Kody Wildfeuer" userId="14004db4-2f4b-440f-abef-68915ffb67e8" providerId="ADAL" clId="{264D0BCC-42DB-D844-A482-E393A07AA22F}" dt="2023-05-04T18:52:27.165" v="770" actId="1076"/>
          <ac:spMkLst>
            <pc:docMk/>
            <pc:sldMk cId="3293096698" sldId="2076138250"/>
            <ac:spMk id="2" creationId="{77611BAB-AAFD-6C56-F99A-54C577DB5C04}"/>
          </ac:spMkLst>
        </pc:spChg>
        <pc:spChg chg="mod">
          <ac:chgData name="Kody Wildfeuer" userId="14004db4-2f4b-440f-abef-68915ffb67e8" providerId="ADAL" clId="{264D0BCC-42DB-D844-A482-E393A07AA22F}" dt="2023-05-04T18:52:27.165" v="770" actId="1076"/>
          <ac:spMkLst>
            <pc:docMk/>
            <pc:sldMk cId="3293096698" sldId="2076138250"/>
            <ac:spMk id="7" creationId="{D1814338-6317-E462-95C8-891FC5F67F84}"/>
          </ac:spMkLst>
        </pc:spChg>
        <pc:spChg chg="mod">
          <ac:chgData name="Kody Wildfeuer" userId="14004db4-2f4b-440f-abef-68915ffb67e8" providerId="ADAL" clId="{264D0BCC-42DB-D844-A482-E393A07AA22F}" dt="2023-05-04T18:52:27.165" v="770" actId="1076"/>
          <ac:spMkLst>
            <pc:docMk/>
            <pc:sldMk cId="3293096698" sldId="2076138250"/>
            <ac:spMk id="11" creationId="{B700FABF-7F2C-4D0C-D2B9-B6B9AA4FD9AE}"/>
          </ac:spMkLst>
        </pc:spChg>
        <pc:spChg chg="add mod">
          <ac:chgData name="Kody Wildfeuer" userId="14004db4-2f4b-440f-abef-68915ffb67e8" providerId="ADAL" clId="{264D0BCC-42DB-D844-A482-E393A07AA22F}" dt="2023-05-04T18:53:59.479" v="775" actId="14100"/>
          <ac:spMkLst>
            <pc:docMk/>
            <pc:sldMk cId="3293096698" sldId="2076138250"/>
            <ac:spMk id="12" creationId="{F8C2B7A7-BD38-4AB3-7ED3-9A1B852BF7C4}"/>
          </ac:spMkLst>
        </pc:spChg>
        <pc:spChg chg="mod">
          <ac:chgData name="Kody Wildfeuer" userId="14004db4-2f4b-440f-abef-68915ffb67e8" providerId="ADAL" clId="{264D0BCC-42DB-D844-A482-E393A07AA22F}" dt="2023-05-04T18:52:27.165" v="770" actId="1076"/>
          <ac:spMkLst>
            <pc:docMk/>
            <pc:sldMk cId="3293096698" sldId="2076138250"/>
            <ac:spMk id="14" creationId="{CD01E738-6656-CA86-5D6A-21E6FE2532F4}"/>
          </ac:spMkLst>
        </pc:spChg>
        <pc:spChg chg="add mod">
          <ac:chgData name="Kody Wildfeuer" userId="14004db4-2f4b-440f-abef-68915ffb67e8" providerId="ADAL" clId="{264D0BCC-42DB-D844-A482-E393A07AA22F}" dt="2023-05-04T18:52:51.224" v="772" actId="1076"/>
          <ac:spMkLst>
            <pc:docMk/>
            <pc:sldMk cId="3293096698" sldId="2076138250"/>
            <ac:spMk id="15" creationId="{48F1837A-7E41-0C56-43D0-1B57E670BAEB}"/>
          </ac:spMkLst>
        </pc:spChg>
        <pc:spChg chg="add mod">
          <ac:chgData name="Kody Wildfeuer" userId="14004db4-2f4b-440f-abef-68915ffb67e8" providerId="ADAL" clId="{264D0BCC-42DB-D844-A482-E393A07AA22F}" dt="2023-05-04T18:52:51.224" v="772" actId="1076"/>
          <ac:spMkLst>
            <pc:docMk/>
            <pc:sldMk cId="3293096698" sldId="2076138250"/>
            <ac:spMk id="17" creationId="{AFD66E91-0516-54CA-D3EC-D0ACAE036929}"/>
          </ac:spMkLst>
        </pc:spChg>
        <pc:spChg chg="add mod">
          <ac:chgData name="Kody Wildfeuer" userId="14004db4-2f4b-440f-abef-68915ffb67e8" providerId="ADAL" clId="{264D0BCC-42DB-D844-A482-E393A07AA22F}" dt="2023-05-04T18:52:51.224" v="772" actId="1076"/>
          <ac:spMkLst>
            <pc:docMk/>
            <pc:sldMk cId="3293096698" sldId="2076138250"/>
            <ac:spMk id="18" creationId="{68A59764-0B68-E768-9B52-E6476FB097EE}"/>
          </ac:spMkLst>
        </pc:spChg>
        <pc:spChg chg="add mod">
          <ac:chgData name="Kody Wildfeuer" userId="14004db4-2f4b-440f-abef-68915ffb67e8" providerId="ADAL" clId="{264D0BCC-42DB-D844-A482-E393A07AA22F}" dt="2023-05-04T18:52:51.224" v="772" actId="1076"/>
          <ac:spMkLst>
            <pc:docMk/>
            <pc:sldMk cId="3293096698" sldId="2076138250"/>
            <ac:spMk id="19" creationId="{B683C107-7474-CDC5-93B2-74E8F481D921}"/>
          </ac:spMkLst>
        </pc:spChg>
        <pc:spChg chg="mod">
          <ac:chgData name="Kody Wildfeuer" userId="14004db4-2f4b-440f-abef-68915ffb67e8" providerId="ADAL" clId="{264D0BCC-42DB-D844-A482-E393A07AA22F}" dt="2023-05-04T18:52:27.165" v="770" actId="1076"/>
          <ac:spMkLst>
            <pc:docMk/>
            <pc:sldMk cId="3293096698" sldId="2076138250"/>
            <ac:spMk id="20" creationId="{F3AF1995-D171-16E3-A11F-351815AE0980}"/>
          </ac:spMkLst>
        </pc:spChg>
        <pc:spChg chg="mod">
          <ac:chgData name="Kody Wildfeuer" userId="14004db4-2f4b-440f-abef-68915ffb67e8" providerId="ADAL" clId="{264D0BCC-42DB-D844-A482-E393A07AA22F}" dt="2023-05-04T18:52:27.165" v="770" actId="1076"/>
          <ac:spMkLst>
            <pc:docMk/>
            <pc:sldMk cId="3293096698" sldId="2076138250"/>
            <ac:spMk id="21" creationId="{7B5D59B8-4CB4-6B31-D7C2-B727C438933F}"/>
          </ac:spMkLst>
        </pc:spChg>
        <pc:spChg chg="mod">
          <ac:chgData name="Kody Wildfeuer" userId="14004db4-2f4b-440f-abef-68915ffb67e8" providerId="ADAL" clId="{264D0BCC-42DB-D844-A482-E393A07AA22F}" dt="2023-05-04T18:52:27.165" v="770" actId="1076"/>
          <ac:spMkLst>
            <pc:docMk/>
            <pc:sldMk cId="3293096698" sldId="2076138250"/>
            <ac:spMk id="22" creationId="{E6D8F978-793E-68EF-6AE7-E34DC9737D90}"/>
          </ac:spMkLst>
        </pc:spChg>
        <pc:spChg chg="add mod">
          <ac:chgData name="Kody Wildfeuer" userId="14004db4-2f4b-440f-abef-68915ffb67e8" providerId="ADAL" clId="{264D0BCC-42DB-D844-A482-E393A07AA22F}" dt="2023-05-04T18:52:51.224" v="772" actId="1076"/>
          <ac:spMkLst>
            <pc:docMk/>
            <pc:sldMk cId="3293096698" sldId="2076138250"/>
            <ac:spMk id="23" creationId="{A5C02F40-F91A-B392-A688-D8E39B30AF82}"/>
          </ac:spMkLst>
        </pc:spChg>
        <pc:spChg chg="add mod">
          <ac:chgData name="Kody Wildfeuer" userId="14004db4-2f4b-440f-abef-68915ffb67e8" providerId="ADAL" clId="{264D0BCC-42DB-D844-A482-E393A07AA22F}" dt="2023-05-04T18:52:51.224" v="772" actId="1076"/>
          <ac:spMkLst>
            <pc:docMk/>
            <pc:sldMk cId="3293096698" sldId="2076138250"/>
            <ac:spMk id="29" creationId="{B0469917-B76C-4E40-45CE-328FC7DE9571}"/>
          </ac:spMkLst>
        </pc:spChg>
        <pc:spChg chg="add mod">
          <ac:chgData name="Kody Wildfeuer" userId="14004db4-2f4b-440f-abef-68915ffb67e8" providerId="ADAL" clId="{264D0BCC-42DB-D844-A482-E393A07AA22F}" dt="2023-05-04T18:52:51.224" v="772" actId="1076"/>
          <ac:spMkLst>
            <pc:docMk/>
            <pc:sldMk cId="3293096698" sldId="2076138250"/>
            <ac:spMk id="30" creationId="{E4785155-A357-1147-98E6-A0441DE95AD3}"/>
          </ac:spMkLst>
        </pc:spChg>
        <pc:spChg chg="add mod">
          <ac:chgData name="Kody Wildfeuer" userId="14004db4-2f4b-440f-abef-68915ffb67e8" providerId="ADAL" clId="{264D0BCC-42DB-D844-A482-E393A07AA22F}" dt="2023-05-04T18:52:51.224" v="772" actId="1076"/>
          <ac:spMkLst>
            <pc:docMk/>
            <pc:sldMk cId="3293096698" sldId="2076138250"/>
            <ac:spMk id="31" creationId="{7CA0EA68-179A-8C16-B0BA-B83D5A249A0B}"/>
          </ac:spMkLst>
        </pc:spChg>
        <pc:spChg chg="add mod">
          <ac:chgData name="Kody Wildfeuer" userId="14004db4-2f4b-440f-abef-68915ffb67e8" providerId="ADAL" clId="{264D0BCC-42DB-D844-A482-E393A07AA22F}" dt="2023-05-04T18:52:51.224" v="772" actId="1076"/>
          <ac:spMkLst>
            <pc:docMk/>
            <pc:sldMk cId="3293096698" sldId="2076138250"/>
            <ac:spMk id="32" creationId="{E22681A3-6C20-666F-88E4-ADAA2D5F7295}"/>
          </ac:spMkLst>
        </pc:spChg>
        <pc:spChg chg="add mod">
          <ac:chgData name="Kody Wildfeuer" userId="14004db4-2f4b-440f-abef-68915ffb67e8" providerId="ADAL" clId="{264D0BCC-42DB-D844-A482-E393A07AA22F}" dt="2023-05-04T18:52:51.224" v="772" actId="1076"/>
          <ac:spMkLst>
            <pc:docMk/>
            <pc:sldMk cId="3293096698" sldId="2076138250"/>
            <ac:spMk id="33" creationId="{5462C561-412F-A270-BF23-88AEF40853E0}"/>
          </ac:spMkLst>
        </pc:spChg>
        <pc:spChg chg="add mod">
          <ac:chgData name="Kody Wildfeuer" userId="14004db4-2f4b-440f-abef-68915ffb67e8" providerId="ADAL" clId="{264D0BCC-42DB-D844-A482-E393A07AA22F}" dt="2023-05-04T18:52:51.224" v="772" actId="1076"/>
          <ac:spMkLst>
            <pc:docMk/>
            <pc:sldMk cId="3293096698" sldId="2076138250"/>
            <ac:spMk id="34" creationId="{698DE480-4EF8-7EB0-5525-D9DE37C2678A}"/>
          </ac:spMkLst>
        </pc:spChg>
        <pc:spChg chg="add mod">
          <ac:chgData name="Kody Wildfeuer" userId="14004db4-2f4b-440f-abef-68915ffb67e8" providerId="ADAL" clId="{264D0BCC-42DB-D844-A482-E393A07AA22F}" dt="2023-05-04T18:52:51.224" v="772" actId="1076"/>
          <ac:spMkLst>
            <pc:docMk/>
            <pc:sldMk cId="3293096698" sldId="2076138250"/>
            <ac:spMk id="35" creationId="{3D87AA35-A1C6-60FB-9ADC-B87C845DD73D}"/>
          </ac:spMkLst>
        </pc:spChg>
        <pc:spChg chg="mod">
          <ac:chgData name="Kody Wildfeuer" userId="14004db4-2f4b-440f-abef-68915ffb67e8" providerId="ADAL" clId="{264D0BCC-42DB-D844-A482-E393A07AA22F}" dt="2023-05-04T18:53:55.673" v="774" actId="1076"/>
          <ac:spMkLst>
            <pc:docMk/>
            <pc:sldMk cId="3293096698" sldId="2076138250"/>
            <ac:spMk id="43" creationId="{99FF6DA6-D422-07A3-7E1F-168A9962A433}"/>
          </ac:spMkLst>
        </pc:spChg>
        <pc:spChg chg="mod">
          <ac:chgData name="Kody Wildfeuer" userId="14004db4-2f4b-440f-abef-68915ffb67e8" providerId="ADAL" clId="{264D0BCC-42DB-D844-A482-E393A07AA22F}" dt="2023-05-04T18:52:27.165" v="770" actId="1076"/>
          <ac:spMkLst>
            <pc:docMk/>
            <pc:sldMk cId="3293096698" sldId="2076138250"/>
            <ac:spMk id="83" creationId="{BFA099C3-1139-7E7E-AB86-A827F66EB71A}"/>
          </ac:spMkLst>
        </pc:spChg>
        <pc:spChg chg="add mod">
          <ac:chgData name="Kody Wildfeuer" userId="14004db4-2f4b-440f-abef-68915ffb67e8" providerId="ADAL" clId="{264D0BCC-42DB-D844-A482-E393A07AA22F}" dt="2023-05-04T18:54:06.636" v="777" actId="1076"/>
          <ac:spMkLst>
            <pc:docMk/>
            <pc:sldMk cId="3293096698" sldId="2076138250"/>
            <ac:spMk id="92" creationId="{0FFBB99E-C936-B0DB-A72D-FA7BA5B306E5}"/>
          </ac:spMkLst>
        </pc:spChg>
        <pc:spChg chg="mod">
          <ac:chgData name="Kody Wildfeuer" userId="14004db4-2f4b-440f-abef-68915ffb67e8" providerId="ADAL" clId="{264D0BCC-42DB-D844-A482-E393A07AA22F}" dt="2023-05-04T18:52:27.165" v="770" actId="1076"/>
          <ac:spMkLst>
            <pc:docMk/>
            <pc:sldMk cId="3293096698" sldId="2076138250"/>
            <ac:spMk id="98" creationId="{92803DB4-0AFA-48E9-DB3D-F1A7EBDCB888}"/>
          </ac:spMkLst>
        </pc:spChg>
        <pc:spChg chg="mod">
          <ac:chgData name="Kody Wildfeuer" userId="14004db4-2f4b-440f-abef-68915ffb67e8" providerId="ADAL" clId="{264D0BCC-42DB-D844-A482-E393A07AA22F}" dt="2023-05-04T18:53:55.673" v="774" actId="1076"/>
          <ac:spMkLst>
            <pc:docMk/>
            <pc:sldMk cId="3293096698" sldId="2076138250"/>
            <ac:spMk id="103" creationId="{F9C27996-6479-D252-639B-594F2BB9FF31}"/>
          </ac:spMkLst>
        </pc:spChg>
        <pc:spChg chg="mod">
          <ac:chgData name="Kody Wildfeuer" userId="14004db4-2f4b-440f-abef-68915ffb67e8" providerId="ADAL" clId="{264D0BCC-42DB-D844-A482-E393A07AA22F}" dt="2023-05-04T18:53:55.673" v="774" actId="1076"/>
          <ac:spMkLst>
            <pc:docMk/>
            <pc:sldMk cId="3293096698" sldId="2076138250"/>
            <ac:spMk id="158" creationId="{18E42D95-20EA-8A94-096E-421E3035CA8B}"/>
          </ac:spMkLst>
        </pc:spChg>
        <pc:spChg chg="mod">
          <ac:chgData name="Kody Wildfeuer" userId="14004db4-2f4b-440f-abef-68915ffb67e8" providerId="ADAL" clId="{264D0BCC-42DB-D844-A482-E393A07AA22F}" dt="2023-05-04T18:47:42.318" v="734" actId="1076"/>
          <ac:spMkLst>
            <pc:docMk/>
            <pc:sldMk cId="3293096698" sldId="2076138250"/>
            <ac:spMk id="185" creationId="{92DC3B4B-48CD-0CEE-011E-5B996A6BC597}"/>
          </ac:spMkLst>
        </pc:spChg>
        <pc:spChg chg="mod">
          <ac:chgData name="Kody Wildfeuer" userId="14004db4-2f4b-440f-abef-68915ffb67e8" providerId="ADAL" clId="{264D0BCC-42DB-D844-A482-E393A07AA22F}" dt="2023-05-04T18:47:42.318" v="734" actId="1076"/>
          <ac:spMkLst>
            <pc:docMk/>
            <pc:sldMk cId="3293096698" sldId="2076138250"/>
            <ac:spMk id="195" creationId="{E9E262CA-DF86-D06F-66F8-74944B502E63}"/>
          </ac:spMkLst>
        </pc:spChg>
        <pc:spChg chg="mod">
          <ac:chgData name="Kody Wildfeuer" userId="14004db4-2f4b-440f-abef-68915ffb67e8" providerId="ADAL" clId="{264D0BCC-42DB-D844-A482-E393A07AA22F}" dt="2023-05-04T18:47:42.318" v="734" actId="1076"/>
          <ac:spMkLst>
            <pc:docMk/>
            <pc:sldMk cId="3293096698" sldId="2076138250"/>
            <ac:spMk id="196" creationId="{00EB2E1E-77CB-2B0B-63E9-C561FC974F2D}"/>
          </ac:spMkLst>
        </pc:spChg>
        <pc:spChg chg="mod">
          <ac:chgData name="Kody Wildfeuer" userId="14004db4-2f4b-440f-abef-68915ffb67e8" providerId="ADAL" clId="{264D0BCC-42DB-D844-A482-E393A07AA22F}" dt="2023-05-04T18:52:27.165" v="770" actId="1076"/>
          <ac:spMkLst>
            <pc:docMk/>
            <pc:sldMk cId="3293096698" sldId="2076138250"/>
            <ac:spMk id="199" creationId="{4990BBEE-9634-F6C8-A796-D9015078432A}"/>
          </ac:spMkLst>
        </pc:spChg>
        <pc:cxnChg chg="mod">
          <ac:chgData name="Kody Wildfeuer" userId="14004db4-2f4b-440f-abef-68915ffb67e8" providerId="ADAL" clId="{264D0BCC-42DB-D844-A482-E393A07AA22F}" dt="2023-05-04T18:52:27.165" v="770" actId="1076"/>
          <ac:cxnSpMkLst>
            <pc:docMk/>
            <pc:sldMk cId="3293096698" sldId="2076138250"/>
            <ac:cxnSpMk id="10" creationId="{46EB617B-9D87-E8F5-DB8C-E4C256490769}"/>
          </ac:cxnSpMkLst>
        </pc:cxnChg>
        <pc:cxnChg chg="add del mod">
          <ac:chgData name="Kody Wildfeuer" userId="14004db4-2f4b-440f-abef-68915ffb67e8" providerId="ADAL" clId="{264D0BCC-42DB-D844-A482-E393A07AA22F}" dt="2023-05-04T18:44:52.564" v="713" actId="478"/>
          <ac:cxnSpMkLst>
            <pc:docMk/>
            <pc:sldMk cId="3293096698" sldId="2076138250"/>
            <ac:cxnSpMk id="13" creationId="{C5968FB1-FE1F-CEE7-E024-F6E85D03D2BB}"/>
          </ac:cxnSpMkLst>
        </pc:cxnChg>
        <pc:cxnChg chg="mod">
          <ac:chgData name="Kody Wildfeuer" userId="14004db4-2f4b-440f-abef-68915ffb67e8" providerId="ADAL" clId="{264D0BCC-42DB-D844-A482-E393A07AA22F}" dt="2023-05-04T18:52:27.165" v="770" actId="1076"/>
          <ac:cxnSpMkLst>
            <pc:docMk/>
            <pc:sldMk cId="3293096698" sldId="2076138250"/>
            <ac:cxnSpMk id="16" creationId="{CCB65338-FDAF-119C-F8CA-EADBB0EFCD97}"/>
          </ac:cxnSpMkLst>
        </pc:cxnChg>
        <pc:cxnChg chg="add mod">
          <ac:chgData name="Kody Wildfeuer" userId="14004db4-2f4b-440f-abef-68915ffb67e8" providerId="ADAL" clId="{264D0BCC-42DB-D844-A482-E393A07AA22F}" dt="2023-05-04T18:52:51.224" v="772" actId="1076"/>
          <ac:cxnSpMkLst>
            <pc:docMk/>
            <pc:sldMk cId="3293096698" sldId="2076138250"/>
            <ac:cxnSpMk id="24" creationId="{CB1B7376-BD99-B861-1ED9-D441E619A3FD}"/>
          </ac:cxnSpMkLst>
        </pc:cxnChg>
        <pc:cxnChg chg="add mod">
          <ac:chgData name="Kody Wildfeuer" userId="14004db4-2f4b-440f-abef-68915ffb67e8" providerId="ADAL" clId="{264D0BCC-42DB-D844-A482-E393A07AA22F}" dt="2023-05-04T18:52:51.224" v="772" actId="1076"/>
          <ac:cxnSpMkLst>
            <pc:docMk/>
            <pc:sldMk cId="3293096698" sldId="2076138250"/>
            <ac:cxnSpMk id="25" creationId="{466316EA-17BF-739E-E5E1-202B9A564E91}"/>
          </ac:cxnSpMkLst>
        </pc:cxnChg>
        <pc:cxnChg chg="mod">
          <ac:chgData name="Kody Wildfeuer" userId="14004db4-2f4b-440f-abef-68915ffb67e8" providerId="ADAL" clId="{264D0BCC-42DB-D844-A482-E393A07AA22F}" dt="2023-05-04T18:52:27.165" v="770" actId="1076"/>
          <ac:cxnSpMkLst>
            <pc:docMk/>
            <pc:sldMk cId="3293096698" sldId="2076138250"/>
            <ac:cxnSpMk id="26" creationId="{E234CCD4-3B08-E341-B503-6B5DFEA00305}"/>
          </ac:cxnSpMkLst>
        </pc:cxnChg>
        <pc:cxnChg chg="add mod">
          <ac:chgData name="Kody Wildfeuer" userId="14004db4-2f4b-440f-abef-68915ffb67e8" providerId="ADAL" clId="{264D0BCC-42DB-D844-A482-E393A07AA22F}" dt="2023-05-04T18:52:51.224" v="772" actId="1076"/>
          <ac:cxnSpMkLst>
            <pc:docMk/>
            <pc:sldMk cId="3293096698" sldId="2076138250"/>
            <ac:cxnSpMk id="27" creationId="{7EA242CC-C46A-2BC6-D95F-FEFE7A809FCD}"/>
          </ac:cxnSpMkLst>
        </pc:cxnChg>
        <pc:cxnChg chg="add mod">
          <ac:chgData name="Kody Wildfeuer" userId="14004db4-2f4b-440f-abef-68915ffb67e8" providerId="ADAL" clId="{264D0BCC-42DB-D844-A482-E393A07AA22F}" dt="2023-05-04T18:52:51.224" v="772" actId="1076"/>
          <ac:cxnSpMkLst>
            <pc:docMk/>
            <pc:sldMk cId="3293096698" sldId="2076138250"/>
            <ac:cxnSpMk id="28" creationId="{AA0F1407-5AB5-9F26-3392-33EB1F20BF82}"/>
          </ac:cxnSpMkLst>
        </pc:cxnChg>
        <pc:cxnChg chg="add mod">
          <ac:chgData name="Kody Wildfeuer" userId="14004db4-2f4b-440f-abef-68915ffb67e8" providerId="ADAL" clId="{264D0BCC-42DB-D844-A482-E393A07AA22F}" dt="2023-05-04T18:52:51.224" v="772" actId="1076"/>
          <ac:cxnSpMkLst>
            <pc:docMk/>
            <pc:sldMk cId="3293096698" sldId="2076138250"/>
            <ac:cxnSpMk id="36" creationId="{9D0BC594-FB1E-15EE-D83C-EBA83B7E31E1}"/>
          </ac:cxnSpMkLst>
        </pc:cxnChg>
        <pc:cxnChg chg="add mod">
          <ac:chgData name="Kody Wildfeuer" userId="14004db4-2f4b-440f-abef-68915ffb67e8" providerId="ADAL" clId="{264D0BCC-42DB-D844-A482-E393A07AA22F}" dt="2023-05-04T18:52:51.224" v="772" actId="1076"/>
          <ac:cxnSpMkLst>
            <pc:docMk/>
            <pc:sldMk cId="3293096698" sldId="2076138250"/>
            <ac:cxnSpMk id="37" creationId="{F614F484-290B-664B-DFC0-E2FC91D11D1A}"/>
          </ac:cxnSpMkLst>
        </pc:cxnChg>
        <pc:cxnChg chg="add mod">
          <ac:chgData name="Kody Wildfeuer" userId="14004db4-2f4b-440f-abef-68915ffb67e8" providerId="ADAL" clId="{264D0BCC-42DB-D844-A482-E393A07AA22F}" dt="2023-05-04T18:52:51.224" v="772" actId="1076"/>
          <ac:cxnSpMkLst>
            <pc:docMk/>
            <pc:sldMk cId="3293096698" sldId="2076138250"/>
            <ac:cxnSpMk id="38" creationId="{2EB56236-65EE-5E08-DA6F-CCB6120AD74E}"/>
          </ac:cxnSpMkLst>
        </pc:cxnChg>
        <pc:cxnChg chg="add mod">
          <ac:chgData name="Kody Wildfeuer" userId="14004db4-2f4b-440f-abef-68915ffb67e8" providerId="ADAL" clId="{264D0BCC-42DB-D844-A482-E393A07AA22F}" dt="2023-05-04T18:52:51.224" v="772" actId="1076"/>
          <ac:cxnSpMkLst>
            <pc:docMk/>
            <pc:sldMk cId="3293096698" sldId="2076138250"/>
            <ac:cxnSpMk id="39" creationId="{0E7A4BC6-5CF6-93B0-A460-C45688FD1EB9}"/>
          </ac:cxnSpMkLst>
        </pc:cxnChg>
        <pc:cxnChg chg="add mod">
          <ac:chgData name="Kody Wildfeuer" userId="14004db4-2f4b-440f-abef-68915ffb67e8" providerId="ADAL" clId="{264D0BCC-42DB-D844-A482-E393A07AA22F}" dt="2023-05-04T18:52:51.224" v="772" actId="1076"/>
          <ac:cxnSpMkLst>
            <pc:docMk/>
            <pc:sldMk cId="3293096698" sldId="2076138250"/>
            <ac:cxnSpMk id="40" creationId="{3AF529AB-C015-F739-3867-0923BAC9F8BF}"/>
          </ac:cxnSpMkLst>
        </pc:cxnChg>
        <pc:cxnChg chg="add mod">
          <ac:chgData name="Kody Wildfeuer" userId="14004db4-2f4b-440f-abef-68915ffb67e8" providerId="ADAL" clId="{264D0BCC-42DB-D844-A482-E393A07AA22F}" dt="2023-05-04T18:52:51.224" v="772" actId="1076"/>
          <ac:cxnSpMkLst>
            <pc:docMk/>
            <pc:sldMk cId="3293096698" sldId="2076138250"/>
            <ac:cxnSpMk id="41" creationId="{BCE5F950-DFAB-700D-9951-DAB4C9EED37D}"/>
          </ac:cxnSpMkLst>
        </pc:cxnChg>
        <pc:cxnChg chg="add mod">
          <ac:chgData name="Kody Wildfeuer" userId="14004db4-2f4b-440f-abef-68915ffb67e8" providerId="ADAL" clId="{264D0BCC-42DB-D844-A482-E393A07AA22F}" dt="2023-05-04T18:52:51.224" v="772" actId="1076"/>
          <ac:cxnSpMkLst>
            <pc:docMk/>
            <pc:sldMk cId="3293096698" sldId="2076138250"/>
            <ac:cxnSpMk id="42" creationId="{C4F5B86C-D2F5-4CB5-13CB-63CDF62BD875}"/>
          </ac:cxnSpMkLst>
        </pc:cxnChg>
        <pc:cxnChg chg="mod">
          <ac:chgData name="Kody Wildfeuer" userId="14004db4-2f4b-440f-abef-68915ffb67e8" providerId="ADAL" clId="{264D0BCC-42DB-D844-A482-E393A07AA22F}" dt="2023-05-04T18:52:27.165" v="770" actId="1076"/>
          <ac:cxnSpMkLst>
            <pc:docMk/>
            <pc:sldMk cId="3293096698" sldId="2076138250"/>
            <ac:cxnSpMk id="48" creationId="{A63DF4ED-FB85-DAE9-6258-E8C25D0629B4}"/>
          </ac:cxnSpMkLst>
        </pc:cxnChg>
        <pc:cxnChg chg="mod">
          <ac:chgData name="Kody Wildfeuer" userId="14004db4-2f4b-440f-abef-68915ffb67e8" providerId="ADAL" clId="{264D0BCC-42DB-D844-A482-E393A07AA22F}" dt="2023-05-04T18:53:55.673" v="774" actId="1076"/>
          <ac:cxnSpMkLst>
            <pc:docMk/>
            <pc:sldMk cId="3293096698" sldId="2076138250"/>
            <ac:cxnSpMk id="53" creationId="{E1263FAD-C031-7B86-A0C3-91A83124BCC9}"/>
          </ac:cxnSpMkLst>
        </pc:cxnChg>
        <pc:cxnChg chg="add mod">
          <ac:chgData name="Kody Wildfeuer" userId="14004db4-2f4b-440f-abef-68915ffb67e8" providerId="ADAL" clId="{264D0BCC-42DB-D844-A482-E393A07AA22F}" dt="2023-05-04T18:53:55.673" v="774" actId="1076"/>
          <ac:cxnSpMkLst>
            <pc:docMk/>
            <pc:sldMk cId="3293096698" sldId="2076138250"/>
            <ac:cxnSpMk id="58" creationId="{7E8C1324-BB48-66F3-882F-DFEF4969E80D}"/>
          </ac:cxnSpMkLst>
        </pc:cxnChg>
        <pc:cxnChg chg="add mod">
          <ac:chgData name="Kody Wildfeuer" userId="14004db4-2f4b-440f-abef-68915ffb67e8" providerId="ADAL" clId="{264D0BCC-42DB-D844-A482-E393A07AA22F}" dt="2023-05-04T18:54:19.951" v="779" actId="14100"/>
          <ac:cxnSpMkLst>
            <pc:docMk/>
            <pc:sldMk cId="3293096698" sldId="2076138250"/>
            <ac:cxnSpMk id="59" creationId="{843DCDA9-3CF3-C0CB-1ECE-9D2B28E42C4A}"/>
          </ac:cxnSpMkLst>
        </pc:cxnChg>
        <pc:cxnChg chg="add mod">
          <ac:chgData name="Kody Wildfeuer" userId="14004db4-2f4b-440f-abef-68915ffb67e8" providerId="ADAL" clId="{264D0BCC-42DB-D844-A482-E393A07AA22F}" dt="2023-05-04T18:53:55.673" v="774" actId="1076"/>
          <ac:cxnSpMkLst>
            <pc:docMk/>
            <pc:sldMk cId="3293096698" sldId="2076138250"/>
            <ac:cxnSpMk id="62" creationId="{99C0C05E-7B50-2F91-BB06-C993B2B494A7}"/>
          </ac:cxnSpMkLst>
        </pc:cxnChg>
        <pc:cxnChg chg="del mod">
          <ac:chgData name="Kody Wildfeuer" userId="14004db4-2f4b-440f-abef-68915ffb67e8" providerId="ADAL" clId="{264D0BCC-42DB-D844-A482-E393A07AA22F}" dt="2023-05-04T18:46:07.263" v="722" actId="478"/>
          <ac:cxnSpMkLst>
            <pc:docMk/>
            <pc:sldMk cId="3293096698" sldId="2076138250"/>
            <ac:cxnSpMk id="66" creationId="{F8EF1F75-184C-3FAF-9010-2E8462BE22EB}"/>
          </ac:cxnSpMkLst>
        </pc:cxnChg>
        <pc:cxnChg chg="del mod">
          <ac:chgData name="Kody Wildfeuer" userId="14004db4-2f4b-440f-abef-68915ffb67e8" providerId="ADAL" clId="{264D0BCC-42DB-D844-A482-E393A07AA22F}" dt="2023-05-04T18:47:31.032" v="731" actId="478"/>
          <ac:cxnSpMkLst>
            <pc:docMk/>
            <pc:sldMk cId="3293096698" sldId="2076138250"/>
            <ac:cxnSpMk id="67" creationId="{BBD196BC-5D98-F017-6F7E-FE3197635F4B}"/>
          </ac:cxnSpMkLst>
        </pc:cxnChg>
        <pc:cxnChg chg="mod">
          <ac:chgData name="Kody Wildfeuer" userId="14004db4-2f4b-440f-abef-68915ffb67e8" providerId="ADAL" clId="{264D0BCC-42DB-D844-A482-E393A07AA22F}" dt="2023-05-04T18:52:27.165" v="770" actId="1076"/>
          <ac:cxnSpMkLst>
            <pc:docMk/>
            <pc:sldMk cId="3293096698" sldId="2076138250"/>
            <ac:cxnSpMk id="71" creationId="{EF67BF94-1AF4-EE03-123F-6B488C33E3EF}"/>
          </ac:cxnSpMkLst>
        </pc:cxnChg>
        <pc:cxnChg chg="mod">
          <ac:chgData name="Kody Wildfeuer" userId="14004db4-2f4b-440f-abef-68915ffb67e8" providerId="ADAL" clId="{264D0BCC-42DB-D844-A482-E393A07AA22F}" dt="2023-05-04T18:52:27.165" v="770" actId="1076"/>
          <ac:cxnSpMkLst>
            <pc:docMk/>
            <pc:sldMk cId="3293096698" sldId="2076138250"/>
            <ac:cxnSpMk id="73" creationId="{83F2295E-A576-CC45-6413-A643971054E4}"/>
          </ac:cxnSpMkLst>
        </pc:cxnChg>
        <pc:cxnChg chg="mod">
          <ac:chgData name="Kody Wildfeuer" userId="14004db4-2f4b-440f-abef-68915ffb67e8" providerId="ADAL" clId="{264D0BCC-42DB-D844-A482-E393A07AA22F}" dt="2023-05-04T18:52:27.165" v="770" actId="1076"/>
          <ac:cxnSpMkLst>
            <pc:docMk/>
            <pc:sldMk cId="3293096698" sldId="2076138250"/>
            <ac:cxnSpMk id="75" creationId="{874ED07A-905A-E106-C644-25C9823CFA5A}"/>
          </ac:cxnSpMkLst>
        </pc:cxnChg>
        <pc:cxnChg chg="add mod">
          <ac:chgData name="Kody Wildfeuer" userId="14004db4-2f4b-440f-abef-68915ffb67e8" providerId="ADAL" clId="{264D0BCC-42DB-D844-A482-E393A07AA22F}" dt="2023-05-04T18:52:51.224" v="772" actId="1076"/>
          <ac:cxnSpMkLst>
            <pc:docMk/>
            <pc:sldMk cId="3293096698" sldId="2076138250"/>
            <ac:cxnSpMk id="76" creationId="{FD8A6C04-1EAD-FAF3-3032-318989902AC7}"/>
          </ac:cxnSpMkLst>
        </pc:cxnChg>
        <pc:cxnChg chg="mod">
          <ac:chgData name="Kody Wildfeuer" userId="14004db4-2f4b-440f-abef-68915ffb67e8" providerId="ADAL" clId="{264D0BCC-42DB-D844-A482-E393A07AA22F}" dt="2023-05-04T18:52:27.165" v="770" actId="1076"/>
          <ac:cxnSpMkLst>
            <pc:docMk/>
            <pc:sldMk cId="3293096698" sldId="2076138250"/>
            <ac:cxnSpMk id="77" creationId="{A223F556-00B7-67D5-33CD-BCBFF0CD0B63}"/>
          </ac:cxnSpMkLst>
        </pc:cxnChg>
        <pc:cxnChg chg="mod">
          <ac:chgData name="Kody Wildfeuer" userId="14004db4-2f4b-440f-abef-68915ffb67e8" providerId="ADAL" clId="{264D0BCC-42DB-D844-A482-E393A07AA22F}" dt="2023-05-04T18:54:09.582" v="778" actId="1076"/>
          <ac:cxnSpMkLst>
            <pc:docMk/>
            <pc:sldMk cId="3293096698" sldId="2076138250"/>
            <ac:cxnSpMk id="79" creationId="{A87CA0C0-5D70-715B-F980-089E558A95D0}"/>
          </ac:cxnSpMkLst>
        </pc:cxnChg>
        <pc:cxnChg chg="add mod">
          <ac:chgData name="Kody Wildfeuer" userId="14004db4-2f4b-440f-abef-68915ffb67e8" providerId="ADAL" clId="{264D0BCC-42DB-D844-A482-E393A07AA22F}" dt="2023-05-04T18:54:29.973" v="782" actId="14100"/>
          <ac:cxnSpMkLst>
            <pc:docMk/>
            <pc:sldMk cId="3293096698" sldId="2076138250"/>
            <ac:cxnSpMk id="94" creationId="{C149FBA3-3195-0104-7DB4-C4AB8D3B2472}"/>
          </ac:cxnSpMkLst>
        </pc:cxnChg>
        <pc:cxnChg chg="mod">
          <ac:chgData name="Kody Wildfeuer" userId="14004db4-2f4b-440f-abef-68915ffb67e8" providerId="ADAL" clId="{264D0BCC-42DB-D844-A482-E393A07AA22F}" dt="2023-05-04T18:52:27.165" v="770" actId="1076"/>
          <ac:cxnSpMkLst>
            <pc:docMk/>
            <pc:sldMk cId="3293096698" sldId="2076138250"/>
            <ac:cxnSpMk id="134" creationId="{6983D6A9-DD49-0037-F410-D28B5C725238}"/>
          </ac:cxnSpMkLst>
        </pc:cxnChg>
        <pc:cxnChg chg="mod">
          <ac:chgData name="Kody Wildfeuer" userId="14004db4-2f4b-440f-abef-68915ffb67e8" providerId="ADAL" clId="{264D0BCC-42DB-D844-A482-E393A07AA22F}" dt="2023-05-04T18:52:27.165" v="770" actId="1076"/>
          <ac:cxnSpMkLst>
            <pc:docMk/>
            <pc:sldMk cId="3293096698" sldId="2076138250"/>
            <ac:cxnSpMk id="144" creationId="{9AD40DA6-13F8-AE0B-E020-BB1E83693BD2}"/>
          </ac:cxnSpMkLst>
        </pc:cxnChg>
        <pc:cxnChg chg="del mod">
          <ac:chgData name="Kody Wildfeuer" userId="14004db4-2f4b-440f-abef-68915ffb67e8" providerId="ADAL" clId="{264D0BCC-42DB-D844-A482-E393A07AA22F}" dt="2023-05-04T18:46:20.459" v="724" actId="478"/>
          <ac:cxnSpMkLst>
            <pc:docMk/>
            <pc:sldMk cId="3293096698" sldId="2076138250"/>
            <ac:cxnSpMk id="223" creationId="{09005265-42E6-A9B3-0D37-58DCA3DA71EC}"/>
          </ac:cxnSpMkLst>
        </pc:cxnChg>
        <pc:cxnChg chg="mod">
          <ac:chgData name="Kody Wildfeuer" userId="14004db4-2f4b-440f-abef-68915ffb67e8" providerId="ADAL" clId="{264D0BCC-42DB-D844-A482-E393A07AA22F}" dt="2023-05-04T18:52:27.165" v="770" actId="1076"/>
          <ac:cxnSpMkLst>
            <pc:docMk/>
            <pc:sldMk cId="3293096698" sldId="2076138250"/>
            <ac:cxnSpMk id="233" creationId="{A9FC374A-9325-DF92-02CC-8B53B59D67C8}"/>
          </ac:cxnSpMkLst>
        </pc:cxnChg>
        <pc:cxnChg chg="mod">
          <ac:chgData name="Kody Wildfeuer" userId="14004db4-2f4b-440f-abef-68915ffb67e8" providerId="ADAL" clId="{264D0BCC-42DB-D844-A482-E393A07AA22F}" dt="2023-05-04T18:53:55.673" v="774" actId="1076"/>
          <ac:cxnSpMkLst>
            <pc:docMk/>
            <pc:sldMk cId="3293096698" sldId="2076138250"/>
            <ac:cxnSpMk id="344" creationId="{AF885222-CA0B-25B5-E8C4-6651E75727B4}"/>
          </ac:cxnSpMkLst>
        </pc:cxnChg>
      </pc:sldChg>
    </pc:docChg>
  </pc:docChgLst>
  <pc:docChgLst>
    <pc:chgData name="Rachel Profitt" userId="33e63d03-b0ce-4cee-8a7f-3417702ed3c2" providerId="ADAL" clId="{DD3FF0FF-175D-455E-A586-6FFA3E018CA7}"/>
    <pc:docChg chg="delSld delSection modSection">
      <pc:chgData name="Rachel Profitt" userId="33e63d03-b0ce-4cee-8a7f-3417702ed3c2" providerId="ADAL" clId="{DD3FF0FF-175D-455E-A586-6FFA3E018CA7}" dt="2023-04-21T18:16:57.343" v="3"/>
      <pc:docMkLst>
        <pc:docMk/>
      </pc:docMkLst>
      <pc:sldChg chg="del">
        <pc:chgData name="Rachel Profitt" userId="33e63d03-b0ce-4cee-8a7f-3417702ed3c2" providerId="ADAL" clId="{DD3FF0FF-175D-455E-A586-6FFA3E018CA7}" dt="2023-04-21T18:16:31.449" v="0" actId="47"/>
        <pc:sldMkLst>
          <pc:docMk/>
          <pc:sldMk cId="3957722359" sldId="1660"/>
        </pc:sldMkLst>
      </pc:sldChg>
      <pc:sldChg chg="del">
        <pc:chgData name="Rachel Profitt" userId="33e63d03-b0ce-4cee-8a7f-3417702ed3c2" providerId="ADAL" clId="{DD3FF0FF-175D-455E-A586-6FFA3E018CA7}" dt="2023-04-21T18:16:31.449" v="0" actId="47"/>
        <pc:sldMkLst>
          <pc:docMk/>
          <pc:sldMk cId="737538867" sldId="1804"/>
        </pc:sldMkLst>
      </pc:sldChg>
      <pc:sldChg chg="del">
        <pc:chgData name="Rachel Profitt" userId="33e63d03-b0ce-4cee-8a7f-3417702ed3c2" providerId="ADAL" clId="{DD3FF0FF-175D-455E-A586-6FFA3E018CA7}" dt="2023-04-21T18:16:31.449" v="0" actId="47"/>
        <pc:sldMkLst>
          <pc:docMk/>
          <pc:sldMk cId="673758937" sldId="1994"/>
        </pc:sldMkLst>
      </pc:sldChg>
      <pc:sldChg chg="del">
        <pc:chgData name="Rachel Profitt" userId="33e63d03-b0ce-4cee-8a7f-3417702ed3c2" providerId="ADAL" clId="{DD3FF0FF-175D-455E-A586-6FFA3E018CA7}" dt="2023-04-21T18:16:31.449" v="0" actId="47"/>
        <pc:sldMkLst>
          <pc:docMk/>
          <pc:sldMk cId="458529531" sldId="1995"/>
        </pc:sldMkLst>
      </pc:sldChg>
      <pc:sldChg chg="del">
        <pc:chgData name="Rachel Profitt" userId="33e63d03-b0ce-4cee-8a7f-3417702ed3c2" providerId="ADAL" clId="{DD3FF0FF-175D-455E-A586-6FFA3E018CA7}" dt="2023-04-21T18:16:31.449" v="0" actId="47"/>
        <pc:sldMkLst>
          <pc:docMk/>
          <pc:sldMk cId="1291011522" sldId="2042"/>
        </pc:sldMkLst>
      </pc:sldChg>
      <pc:sldChg chg="del">
        <pc:chgData name="Rachel Profitt" userId="33e63d03-b0ce-4cee-8a7f-3417702ed3c2" providerId="ADAL" clId="{DD3FF0FF-175D-455E-A586-6FFA3E018CA7}" dt="2023-04-21T18:16:31.449" v="0" actId="47"/>
        <pc:sldMkLst>
          <pc:docMk/>
          <pc:sldMk cId="2669305560" sldId="2076138207"/>
        </pc:sldMkLst>
      </pc:sldChg>
      <pc:sldChg chg="del">
        <pc:chgData name="Rachel Profitt" userId="33e63d03-b0ce-4cee-8a7f-3417702ed3c2" providerId="ADAL" clId="{DD3FF0FF-175D-455E-A586-6FFA3E018CA7}" dt="2023-04-21T18:16:31.449" v="0" actId="47"/>
        <pc:sldMkLst>
          <pc:docMk/>
          <pc:sldMk cId="2365472309" sldId="2076138238"/>
        </pc:sldMkLst>
      </pc:sldChg>
      <pc:sldChg chg="del">
        <pc:chgData name="Rachel Profitt" userId="33e63d03-b0ce-4cee-8a7f-3417702ed3c2" providerId="ADAL" clId="{DD3FF0FF-175D-455E-A586-6FFA3E018CA7}" dt="2023-04-21T18:16:31.449" v="0" actId="47"/>
        <pc:sldMkLst>
          <pc:docMk/>
          <pc:sldMk cId="187231817" sldId="2076138239"/>
        </pc:sldMkLst>
      </pc:sldChg>
      <pc:sldChg chg="del">
        <pc:chgData name="Rachel Profitt" userId="33e63d03-b0ce-4cee-8a7f-3417702ed3c2" providerId="ADAL" clId="{DD3FF0FF-175D-455E-A586-6FFA3E018CA7}" dt="2023-04-21T18:16:31.449" v="0" actId="47"/>
        <pc:sldMkLst>
          <pc:docMk/>
          <pc:sldMk cId="1652376440" sldId="2076138240"/>
        </pc:sldMkLst>
      </pc:sldChg>
      <pc:sldChg chg="del">
        <pc:chgData name="Rachel Profitt" userId="33e63d03-b0ce-4cee-8a7f-3417702ed3c2" providerId="ADAL" clId="{DD3FF0FF-175D-455E-A586-6FFA3E018CA7}" dt="2023-04-21T18:16:31.449" v="0" actId="47"/>
        <pc:sldMkLst>
          <pc:docMk/>
          <pc:sldMk cId="2108815306" sldId="2076138242"/>
        </pc:sldMkLst>
      </pc:sldChg>
      <pc:sldChg chg="del">
        <pc:chgData name="Rachel Profitt" userId="33e63d03-b0ce-4cee-8a7f-3417702ed3c2" providerId="ADAL" clId="{DD3FF0FF-175D-455E-A586-6FFA3E018CA7}" dt="2023-04-21T18:16:31.449" v="0" actId="47"/>
        <pc:sldMkLst>
          <pc:docMk/>
          <pc:sldMk cId="1797999038" sldId="2076138243"/>
        </pc:sldMkLst>
      </pc:sldChg>
      <pc:sldChg chg="delCm">
        <pc:chgData name="Rachel Profitt" userId="33e63d03-b0ce-4cee-8a7f-3417702ed3c2" providerId="ADAL" clId="{DD3FF0FF-175D-455E-A586-6FFA3E018CA7}" dt="2023-04-21T18:16:57.343" v="3"/>
        <pc:sldMkLst>
          <pc:docMk/>
          <pc:sldMk cId="152569236" sldId="2076138245"/>
        </pc:sldMkLst>
        <pc:extLst>
          <p:ext xmlns:p="http://schemas.openxmlformats.org/presentationml/2006/main" uri="{D6D511B9-2390-475A-947B-AFAB55BFBCF1}">
            <pc226:cmChg xmlns:pc226="http://schemas.microsoft.com/office/powerpoint/2022/06/main/command" chg="del">
              <pc226:chgData name="Rachel Profitt" userId="33e63d03-b0ce-4cee-8a7f-3417702ed3c2" providerId="ADAL" clId="{DD3FF0FF-175D-455E-A586-6FFA3E018CA7}" dt="2023-04-21T18:16:57.343" v="3"/>
              <pc2:cmMkLst xmlns:pc2="http://schemas.microsoft.com/office/powerpoint/2019/9/main/command">
                <pc:docMk/>
                <pc:sldMk cId="152569236" sldId="2076138245"/>
                <pc2:cmMk id="{99AAC09B-C1B6-45D1-B2C0-90346E03B818}"/>
              </pc2:cmMkLst>
            </pc226:cmChg>
          </p:ext>
        </pc:extLst>
      </pc:sldChg>
    </pc:docChg>
  </pc:docChgLst>
  <pc:docChgLst>
    <pc:chgData name="Rachel Profitt" userId="33e63d03-b0ce-4cee-8a7f-3417702ed3c2" providerId="ADAL" clId="{27678081-408A-451A-9A9E-48BCEE65AFF9}"/>
    <pc:docChg chg="modSld">
      <pc:chgData name="Rachel Profitt" userId="33e63d03-b0ce-4cee-8a7f-3417702ed3c2" providerId="ADAL" clId="{27678081-408A-451A-9A9E-48BCEE65AFF9}" dt="2023-03-23T16:12:58.111" v="39" actId="14100"/>
      <pc:docMkLst>
        <pc:docMk/>
      </pc:docMkLst>
      <pc:sldChg chg="modSp mod">
        <pc:chgData name="Rachel Profitt" userId="33e63d03-b0ce-4cee-8a7f-3417702ed3c2" providerId="ADAL" clId="{27678081-408A-451A-9A9E-48BCEE65AFF9}" dt="2023-03-23T16:10:43.239" v="20" actId="5736"/>
        <pc:sldMkLst>
          <pc:docMk/>
          <pc:sldMk cId="152569236" sldId="2076138245"/>
        </pc:sldMkLst>
        <pc:graphicFrameChg chg="mod modGraphic">
          <ac:chgData name="Rachel Profitt" userId="33e63d03-b0ce-4cee-8a7f-3417702ed3c2" providerId="ADAL" clId="{27678081-408A-451A-9A9E-48BCEE65AFF9}" dt="2023-03-23T16:10:43.239" v="20" actId="5736"/>
          <ac:graphicFrameMkLst>
            <pc:docMk/>
            <pc:sldMk cId="152569236" sldId="2076138245"/>
            <ac:graphicFrameMk id="2" creationId="{BB00BB58-6378-5751-7743-7F0F64512170}"/>
          </ac:graphicFrameMkLst>
        </pc:graphicFrameChg>
      </pc:sldChg>
      <pc:sldChg chg="modSp mod">
        <pc:chgData name="Rachel Profitt" userId="33e63d03-b0ce-4cee-8a7f-3417702ed3c2" providerId="ADAL" clId="{27678081-408A-451A-9A9E-48BCEE65AFF9}" dt="2023-03-23T16:12:58.111" v="39" actId="14100"/>
        <pc:sldMkLst>
          <pc:docMk/>
          <pc:sldMk cId="1119969354" sldId="2076138246"/>
        </pc:sldMkLst>
        <pc:spChg chg="mod">
          <ac:chgData name="Rachel Profitt" userId="33e63d03-b0ce-4cee-8a7f-3417702ed3c2" providerId="ADAL" clId="{27678081-408A-451A-9A9E-48BCEE65AFF9}" dt="2023-03-23T16:12:35.659" v="34" actId="554"/>
          <ac:spMkLst>
            <pc:docMk/>
            <pc:sldMk cId="1119969354" sldId="2076138246"/>
            <ac:spMk id="2" creationId="{77611BAB-AAFD-6C56-F99A-54C577DB5C04}"/>
          </ac:spMkLst>
        </pc:spChg>
        <pc:spChg chg="mod">
          <ac:chgData name="Rachel Profitt" userId="33e63d03-b0ce-4cee-8a7f-3417702ed3c2" providerId="ADAL" clId="{27678081-408A-451A-9A9E-48BCEE65AFF9}" dt="2023-03-23T16:12:31.209" v="33" actId="554"/>
          <ac:spMkLst>
            <pc:docMk/>
            <pc:sldMk cId="1119969354" sldId="2076138246"/>
            <ac:spMk id="7" creationId="{D1814338-6317-E462-95C8-891FC5F67F84}"/>
          </ac:spMkLst>
        </pc:spChg>
        <pc:spChg chg="mod">
          <ac:chgData name="Rachel Profitt" userId="33e63d03-b0ce-4cee-8a7f-3417702ed3c2" providerId="ADAL" clId="{27678081-408A-451A-9A9E-48BCEE65AFF9}" dt="2023-03-23T16:12:40.207" v="35" actId="554"/>
          <ac:spMkLst>
            <pc:docMk/>
            <pc:sldMk cId="1119969354" sldId="2076138246"/>
            <ac:spMk id="11" creationId="{B700FABF-7F2C-4D0C-D2B9-B6B9AA4FD9AE}"/>
          </ac:spMkLst>
        </pc:spChg>
        <pc:spChg chg="mod">
          <ac:chgData name="Rachel Profitt" userId="33e63d03-b0ce-4cee-8a7f-3417702ed3c2" providerId="ADAL" clId="{27678081-408A-451A-9A9E-48BCEE65AFF9}" dt="2023-03-23T16:11:13.076" v="24" actId="122"/>
          <ac:spMkLst>
            <pc:docMk/>
            <pc:sldMk cId="1119969354" sldId="2076138246"/>
            <ac:spMk id="20" creationId="{F3AF1995-D171-16E3-A11F-351815AE0980}"/>
          </ac:spMkLst>
        </pc:spChg>
        <pc:spChg chg="mod">
          <ac:chgData name="Rachel Profitt" userId="33e63d03-b0ce-4cee-8a7f-3417702ed3c2" providerId="ADAL" clId="{27678081-408A-451A-9A9E-48BCEE65AFF9}" dt="2023-03-23T16:12:35.659" v="34" actId="554"/>
          <ac:spMkLst>
            <pc:docMk/>
            <pc:sldMk cId="1119969354" sldId="2076138246"/>
            <ac:spMk id="21" creationId="{7B5D59B8-4CB4-6B31-D7C2-B727C438933F}"/>
          </ac:spMkLst>
        </pc:spChg>
        <pc:spChg chg="mod">
          <ac:chgData name="Rachel Profitt" userId="33e63d03-b0ce-4cee-8a7f-3417702ed3c2" providerId="ADAL" clId="{27678081-408A-451A-9A9E-48BCEE65AFF9}" dt="2023-03-23T16:11:13.076" v="24" actId="122"/>
          <ac:spMkLst>
            <pc:docMk/>
            <pc:sldMk cId="1119969354" sldId="2076138246"/>
            <ac:spMk id="22" creationId="{E6D8F978-793E-68EF-6AE7-E34DC9737D90}"/>
          </ac:spMkLst>
        </pc:spChg>
        <pc:spChg chg="mod">
          <ac:chgData name="Rachel Profitt" userId="33e63d03-b0ce-4cee-8a7f-3417702ed3c2" providerId="ADAL" clId="{27678081-408A-451A-9A9E-48BCEE65AFF9}" dt="2023-03-23T16:11:13.076" v="24" actId="122"/>
          <ac:spMkLst>
            <pc:docMk/>
            <pc:sldMk cId="1119969354" sldId="2076138246"/>
            <ac:spMk id="43" creationId="{99FF6DA6-D422-07A3-7E1F-168A9962A433}"/>
          </ac:spMkLst>
        </pc:spChg>
        <pc:spChg chg="mod">
          <ac:chgData name="Rachel Profitt" userId="33e63d03-b0ce-4cee-8a7f-3417702ed3c2" providerId="ADAL" clId="{27678081-408A-451A-9A9E-48BCEE65AFF9}" dt="2023-03-23T16:12:40.207" v="35" actId="554"/>
          <ac:spMkLst>
            <pc:docMk/>
            <pc:sldMk cId="1119969354" sldId="2076138246"/>
            <ac:spMk id="83" creationId="{BFA099C3-1139-7E7E-AB86-A827F66EB71A}"/>
          </ac:spMkLst>
        </pc:spChg>
        <pc:spChg chg="mod">
          <ac:chgData name="Rachel Profitt" userId="33e63d03-b0ce-4cee-8a7f-3417702ed3c2" providerId="ADAL" clId="{27678081-408A-451A-9A9E-48BCEE65AFF9}" dt="2023-03-23T16:12:31.209" v="33" actId="554"/>
          <ac:spMkLst>
            <pc:docMk/>
            <pc:sldMk cId="1119969354" sldId="2076138246"/>
            <ac:spMk id="98" creationId="{92803DB4-0AFA-48E9-DB3D-F1A7EBDCB888}"/>
          </ac:spMkLst>
        </pc:spChg>
        <pc:spChg chg="mod">
          <ac:chgData name="Rachel Profitt" userId="33e63d03-b0ce-4cee-8a7f-3417702ed3c2" providerId="ADAL" clId="{27678081-408A-451A-9A9E-48BCEE65AFF9}" dt="2023-03-23T16:11:13.076" v="24" actId="122"/>
          <ac:spMkLst>
            <pc:docMk/>
            <pc:sldMk cId="1119969354" sldId="2076138246"/>
            <ac:spMk id="158" creationId="{18E42D95-20EA-8A94-096E-421E3035CA8B}"/>
          </ac:spMkLst>
        </pc:spChg>
        <pc:spChg chg="mod">
          <ac:chgData name="Rachel Profitt" userId="33e63d03-b0ce-4cee-8a7f-3417702ed3c2" providerId="ADAL" clId="{27678081-408A-451A-9A9E-48BCEE65AFF9}" dt="2023-03-23T16:12:40.207" v="35" actId="554"/>
          <ac:spMkLst>
            <pc:docMk/>
            <pc:sldMk cId="1119969354" sldId="2076138246"/>
            <ac:spMk id="185" creationId="{92DC3B4B-48CD-0CEE-011E-5B996A6BC597}"/>
          </ac:spMkLst>
        </pc:spChg>
        <pc:spChg chg="mod">
          <ac:chgData name="Rachel Profitt" userId="33e63d03-b0ce-4cee-8a7f-3417702ed3c2" providerId="ADAL" clId="{27678081-408A-451A-9A9E-48BCEE65AFF9}" dt="2023-03-23T16:12:35.659" v="34" actId="554"/>
          <ac:spMkLst>
            <pc:docMk/>
            <pc:sldMk cId="1119969354" sldId="2076138246"/>
            <ac:spMk id="195" creationId="{E9E262CA-DF86-D06F-66F8-74944B502E63}"/>
          </ac:spMkLst>
        </pc:spChg>
        <pc:spChg chg="mod">
          <ac:chgData name="Rachel Profitt" userId="33e63d03-b0ce-4cee-8a7f-3417702ed3c2" providerId="ADAL" clId="{27678081-408A-451A-9A9E-48BCEE65AFF9}" dt="2023-03-23T16:12:31.209" v="33" actId="554"/>
          <ac:spMkLst>
            <pc:docMk/>
            <pc:sldMk cId="1119969354" sldId="2076138246"/>
            <ac:spMk id="196" creationId="{00EB2E1E-77CB-2B0B-63E9-C561FC974F2D}"/>
          </ac:spMkLst>
        </pc:spChg>
        <pc:cxnChg chg="mod">
          <ac:chgData name="Rachel Profitt" userId="33e63d03-b0ce-4cee-8a7f-3417702ed3c2" providerId="ADAL" clId="{27678081-408A-451A-9A9E-48BCEE65AFF9}" dt="2023-03-23T16:12:31.209" v="33" actId="554"/>
          <ac:cxnSpMkLst>
            <pc:docMk/>
            <pc:sldMk cId="1119969354" sldId="2076138246"/>
            <ac:cxnSpMk id="16" creationId="{CCB65338-FDAF-119C-F8CA-EADBB0EFCD97}"/>
          </ac:cxnSpMkLst>
        </pc:cxnChg>
        <pc:cxnChg chg="mod">
          <ac:chgData name="Rachel Profitt" userId="33e63d03-b0ce-4cee-8a7f-3417702ed3c2" providerId="ADAL" clId="{27678081-408A-451A-9A9E-48BCEE65AFF9}" dt="2023-03-23T16:12:35.659" v="34" actId="554"/>
          <ac:cxnSpMkLst>
            <pc:docMk/>
            <pc:sldMk cId="1119969354" sldId="2076138246"/>
            <ac:cxnSpMk id="26" creationId="{E234CCD4-3B08-E341-B503-6B5DFEA00305}"/>
          </ac:cxnSpMkLst>
        </pc:cxnChg>
        <pc:cxnChg chg="mod">
          <ac:chgData name="Rachel Profitt" userId="33e63d03-b0ce-4cee-8a7f-3417702ed3c2" providerId="ADAL" clId="{27678081-408A-451A-9A9E-48BCEE65AFF9}" dt="2023-03-23T16:12:35.659" v="34" actId="554"/>
          <ac:cxnSpMkLst>
            <pc:docMk/>
            <pc:sldMk cId="1119969354" sldId="2076138246"/>
            <ac:cxnSpMk id="48" creationId="{A63DF4ED-FB85-DAE9-6258-E8C25D0629B4}"/>
          </ac:cxnSpMkLst>
        </pc:cxnChg>
        <pc:cxnChg chg="mod">
          <ac:chgData name="Rachel Profitt" userId="33e63d03-b0ce-4cee-8a7f-3417702ed3c2" providerId="ADAL" clId="{27678081-408A-451A-9A9E-48BCEE65AFF9}" dt="2023-03-23T16:12:58.111" v="39" actId="14100"/>
          <ac:cxnSpMkLst>
            <pc:docMk/>
            <pc:sldMk cId="1119969354" sldId="2076138246"/>
            <ac:cxnSpMk id="66" creationId="{F8EF1F75-184C-3FAF-9010-2E8462BE22EB}"/>
          </ac:cxnSpMkLst>
        </pc:cxnChg>
        <pc:cxnChg chg="mod">
          <ac:chgData name="Rachel Profitt" userId="33e63d03-b0ce-4cee-8a7f-3417702ed3c2" providerId="ADAL" clId="{27678081-408A-451A-9A9E-48BCEE65AFF9}" dt="2023-03-23T16:12:49.855" v="37" actId="14100"/>
          <ac:cxnSpMkLst>
            <pc:docMk/>
            <pc:sldMk cId="1119969354" sldId="2076138246"/>
            <ac:cxnSpMk id="67" creationId="{BBD196BC-5D98-F017-6F7E-FE3197635F4B}"/>
          </ac:cxnSpMkLst>
        </pc:cxnChg>
        <pc:cxnChg chg="mod">
          <ac:chgData name="Rachel Profitt" userId="33e63d03-b0ce-4cee-8a7f-3417702ed3c2" providerId="ADAL" clId="{27678081-408A-451A-9A9E-48BCEE65AFF9}" dt="2023-03-23T16:12:40.207" v="35" actId="554"/>
          <ac:cxnSpMkLst>
            <pc:docMk/>
            <pc:sldMk cId="1119969354" sldId="2076138246"/>
            <ac:cxnSpMk id="134" creationId="{6983D6A9-DD49-0037-F410-D28B5C725238}"/>
          </ac:cxnSpMkLst>
        </pc:cxnChg>
        <pc:cxnChg chg="mod">
          <ac:chgData name="Rachel Profitt" userId="33e63d03-b0ce-4cee-8a7f-3417702ed3c2" providerId="ADAL" clId="{27678081-408A-451A-9A9E-48BCEE65AFF9}" dt="2023-03-23T16:12:31.209" v="33" actId="554"/>
          <ac:cxnSpMkLst>
            <pc:docMk/>
            <pc:sldMk cId="1119969354" sldId="2076138246"/>
            <ac:cxnSpMk id="144" creationId="{9AD40DA6-13F8-AE0B-E020-BB1E83693BD2}"/>
          </ac:cxnSpMkLst>
        </pc:cxnChg>
        <pc:cxnChg chg="mod">
          <ac:chgData name="Rachel Profitt" userId="33e63d03-b0ce-4cee-8a7f-3417702ed3c2" providerId="ADAL" clId="{27678081-408A-451A-9A9E-48BCEE65AFF9}" dt="2023-03-23T16:12:52.870" v="38" actId="14100"/>
          <ac:cxnSpMkLst>
            <pc:docMk/>
            <pc:sldMk cId="1119969354" sldId="2076138246"/>
            <ac:cxnSpMk id="223" creationId="{09005265-42E6-A9B3-0D37-58DCA3DA71EC}"/>
          </ac:cxnSpMkLst>
        </pc:cxn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C493F96-41BB-4206-AFFC-6E2C4F20784E}" type="doc">
      <dgm:prSet loTypeId="urn:microsoft.com/office/officeart/2005/8/layout/lProcess2" loCatId="list" qsTypeId="urn:microsoft.com/office/officeart/2005/8/quickstyle/simple1" qsCatId="simple" csTypeId="urn:microsoft.com/office/officeart/2005/8/colors/accent0_1" csCatId="mainScheme" phldr="1"/>
      <dgm:spPr/>
      <dgm:t>
        <a:bodyPr/>
        <a:lstStyle/>
        <a:p>
          <a:endParaRPr lang="en-US"/>
        </a:p>
      </dgm:t>
    </dgm:pt>
    <dgm:pt modelId="{45557348-3A6A-4AD2-9A1D-424C81977EA2}">
      <dgm:prSet phldrT="[Text]" custT="1"/>
      <dgm:spPr/>
      <dgm:t>
        <a:bodyPr/>
        <a:lstStyle/>
        <a:p>
          <a:r>
            <a:rPr lang="en-US" sz="5400">
              <a:latin typeface="+mj-lt"/>
            </a:rPr>
            <a:t>Upstream processes</a:t>
          </a:r>
        </a:p>
      </dgm:t>
    </dgm:pt>
    <dgm:pt modelId="{FC2F5503-60DF-45DA-9A15-0FB7360CB0CD}" type="parTrans" cxnId="{D3859052-4B15-4925-ADC4-33BBCC58F7EA}">
      <dgm:prSet/>
      <dgm:spPr/>
      <dgm:t>
        <a:bodyPr/>
        <a:lstStyle/>
        <a:p>
          <a:endParaRPr lang="en-US" sz="2000"/>
        </a:p>
      </dgm:t>
    </dgm:pt>
    <dgm:pt modelId="{D2452B52-6217-4856-A1B3-3EC8A6E009EC}" type="sibTrans" cxnId="{D3859052-4B15-4925-ADC4-33BBCC58F7EA}">
      <dgm:prSet/>
      <dgm:spPr/>
      <dgm:t>
        <a:bodyPr/>
        <a:lstStyle/>
        <a:p>
          <a:endParaRPr lang="en-US" sz="2000"/>
        </a:p>
      </dgm:t>
    </dgm:pt>
    <dgm:pt modelId="{249CD653-BB32-458B-B515-5A9086CD3DE0}">
      <dgm:prSet phldrT="[Text]" custT="1"/>
      <dgm:spPr/>
      <dgm:t>
        <a:bodyPr/>
        <a:lstStyle/>
        <a:p>
          <a:r>
            <a:rPr lang="en-US" sz="3600" b="0" i="0"/>
            <a:t>Product and Service Lifecycle Management</a:t>
          </a:r>
          <a:endParaRPr lang="en-US" sz="3600"/>
        </a:p>
      </dgm:t>
    </dgm:pt>
    <dgm:pt modelId="{FF698D86-8F76-4384-A04B-26AAEE051BF5}" type="parTrans" cxnId="{D534DE9A-6839-49C7-9A5D-5EE53635EA64}">
      <dgm:prSet/>
      <dgm:spPr/>
      <dgm:t>
        <a:bodyPr/>
        <a:lstStyle/>
        <a:p>
          <a:endParaRPr lang="en-US" sz="2000"/>
        </a:p>
      </dgm:t>
    </dgm:pt>
    <dgm:pt modelId="{D6C2D94F-021E-4450-B7B3-F2BCD55B37E0}" type="sibTrans" cxnId="{D534DE9A-6839-49C7-9A5D-5EE53635EA64}">
      <dgm:prSet/>
      <dgm:spPr/>
      <dgm:t>
        <a:bodyPr/>
        <a:lstStyle/>
        <a:p>
          <a:endParaRPr lang="en-US" sz="2000"/>
        </a:p>
      </dgm:t>
    </dgm:pt>
    <dgm:pt modelId="{C7EFBDD3-5294-4D47-8846-A08B71D4A8CC}">
      <dgm:prSet phldrT="[Text]" custT="1"/>
      <dgm:spPr/>
      <dgm:t>
        <a:bodyPr/>
        <a:lstStyle/>
        <a:p>
          <a:pPr rtl="0"/>
          <a:r>
            <a:rPr lang="en-US" sz="5400">
              <a:latin typeface="+mj-lt"/>
            </a:rPr>
            <a:t>Prospect To Quote</a:t>
          </a:r>
        </a:p>
      </dgm:t>
    </dgm:pt>
    <dgm:pt modelId="{6A95F454-7D12-4DDA-A691-A0B03E91DAE3}" type="parTrans" cxnId="{A8B45B07-14EE-422E-B011-B9695D245040}">
      <dgm:prSet/>
      <dgm:spPr/>
      <dgm:t>
        <a:bodyPr/>
        <a:lstStyle/>
        <a:p>
          <a:endParaRPr lang="en-US" sz="2000"/>
        </a:p>
      </dgm:t>
    </dgm:pt>
    <dgm:pt modelId="{A152950A-58F3-4BEF-8851-D75FA2F7FE46}" type="sibTrans" cxnId="{A8B45B07-14EE-422E-B011-B9695D245040}">
      <dgm:prSet/>
      <dgm:spPr/>
      <dgm:t>
        <a:bodyPr/>
        <a:lstStyle/>
        <a:p>
          <a:endParaRPr lang="en-US" sz="2000"/>
        </a:p>
      </dgm:t>
    </dgm:pt>
    <dgm:pt modelId="{4AEDEB9E-5A50-48B9-A54A-F4BCDCC49FFA}">
      <dgm:prSet phldrT="[Text]" custT="1"/>
      <dgm:spPr/>
      <dgm:t>
        <a:bodyPr/>
        <a:lstStyle/>
        <a:p>
          <a:r>
            <a:rPr lang="en-US" sz="3600"/>
            <a:t>Define sales strategy</a:t>
          </a:r>
        </a:p>
      </dgm:t>
    </dgm:pt>
    <dgm:pt modelId="{D2EBB928-A3A6-44C5-B1BB-C881A0F574B4}" type="parTrans" cxnId="{85461039-A739-4D60-85F6-C258F0CCF1B8}">
      <dgm:prSet/>
      <dgm:spPr/>
      <dgm:t>
        <a:bodyPr/>
        <a:lstStyle/>
        <a:p>
          <a:endParaRPr lang="en-US" sz="2000"/>
        </a:p>
      </dgm:t>
    </dgm:pt>
    <dgm:pt modelId="{D9BB36AE-393F-4C49-A863-C6EA324334FD}" type="sibTrans" cxnId="{85461039-A739-4D60-85F6-C258F0CCF1B8}">
      <dgm:prSet/>
      <dgm:spPr/>
      <dgm:t>
        <a:bodyPr/>
        <a:lstStyle/>
        <a:p>
          <a:endParaRPr lang="en-US" sz="2000"/>
        </a:p>
      </dgm:t>
    </dgm:pt>
    <dgm:pt modelId="{1863454F-765B-4868-B9AC-1D6547218824}">
      <dgm:prSet phldrT="[Text]" custT="1"/>
      <dgm:spPr/>
      <dgm:t>
        <a:bodyPr/>
        <a:lstStyle/>
        <a:p>
          <a:r>
            <a:rPr lang="en-US" sz="3600"/>
            <a:t>Run marketing campaigns</a:t>
          </a:r>
        </a:p>
      </dgm:t>
    </dgm:pt>
    <dgm:pt modelId="{573F5B76-681D-4BDD-87E5-313701D934A4}" type="parTrans" cxnId="{1BAB95CC-17F9-4DE6-A0F1-484432DE7A64}">
      <dgm:prSet/>
      <dgm:spPr/>
      <dgm:t>
        <a:bodyPr/>
        <a:lstStyle/>
        <a:p>
          <a:endParaRPr lang="en-US" sz="2000"/>
        </a:p>
      </dgm:t>
    </dgm:pt>
    <dgm:pt modelId="{DD9675F1-57EA-424B-8255-DC3552EC3950}" type="sibTrans" cxnId="{1BAB95CC-17F9-4DE6-A0F1-484432DE7A64}">
      <dgm:prSet/>
      <dgm:spPr/>
      <dgm:t>
        <a:bodyPr/>
        <a:lstStyle/>
        <a:p>
          <a:endParaRPr lang="en-US" sz="2000"/>
        </a:p>
      </dgm:t>
    </dgm:pt>
    <dgm:pt modelId="{D113DD07-8750-4A4F-83EA-0389E4597A92}">
      <dgm:prSet phldrT="[Text]" custT="1"/>
      <dgm:spPr/>
      <dgm:t>
        <a:bodyPr/>
        <a:lstStyle/>
        <a:p>
          <a:r>
            <a:rPr lang="en-US" sz="5400">
              <a:latin typeface="+mj-lt"/>
            </a:rPr>
            <a:t>Downstream processes</a:t>
          </a:r>
        </a:p>
      </dgm:t>
    </dgm:pt>
    <dgm:pt modelId="{2DBB77A9-6E3E-451A-81D6-B86C7FB8A7B2}" type="parTrans" cxnId="{C84FA421-4FA3-41BE-A0CB-DEE8F5951FEC}">
      <dgm:prSet/>
      <dgm:spPr/>
      <dgm:t>
        <a:bodyPr/>
        <a:lstStyle/>
        <a:p>
          <a:endParaRPr lang="en-US" sz="2000"/>
        </a:p>
      </dgm:t>
    </dgm:pt>
    <dgm:pt modelId="{635192F0-8820-4EF9-BB7C-86B9B11DEB71}" type="sibTrans" cxnId="{C84FA421-4FA3-41BE-A0CB-DEE8F5951FEC}">
      <dgm:prSet/>
      <dgm:spPr/>
      <dgm:t>
        <a:bodyPr/>
        <a:lstStyle/>
        <a:p>
          <a:endParaRPr lang="en-US" sz="2000"/>
        </a:p>
      </dgm:t>
    </dgm:pt>
    <dgm:pt modelId="{240F43B1-FC1B-4B7F-BE35-0DF56D0AA0FD}">
      <dgm:prSet phldrT="[Text]" custT="1"/>
      <dgm:spPr/>
      <dgm:t>
        <a:bodyPr/>
        <a:lstStyle/>
        <a:p>
          <a:r>
            <a:rPr lang="en-US" sz="3600"/>
            <a:t>Identify and qualify leads</a:t>
          </a:r>
        </a:p>
      </dgm:t>
    </dgm:pt>
    <dgm:pt modelId="{D8AAFCB4-39A0-4A05-B553-5AE4F5A4A301}" type="parTrans" cxnId="{8897EDF5-CBE6-4C80-8482-74681A7B852C}">
      <dgm:prSet/>
      <dgm:spPr/>
      <dgm:t>
        <a:bodyPr/>
        <a:lstStyle/>
        <a:p>
          <a:endParaRPr lang="en-US" sz="2000"/>
        </a:p>
      </dgm:t>
    </dgm:pt>
    <dgm:pt modelId="{92541709-30BB-4BF2-BD99-1DCBA24235AA}" type="sibTrans" cxnId="{8897EDF5-CBE6-4C80-8482-74681A7B852C}">
      <dgm:prSet/>
      <dgm:spPr/>
      <dgm:t>
        <a:bodyPr/>
        <a:lstStyle/>
        <a:p>
          <a:endParaRPr lang="en-US" sz="2000"/>
        </a:p>
      </dgm:t>
    </dgm:pt>
    <dgm:pt modelId="{1CE713B2-3275-48A7-B54C-2D0B43825CE3}">
      <dgm:prSet phldrT="[Text]" custT="1"/>
      <dgm:spPr/>
      <dgm:t>
        <a:bodyPr/>
        <a:lstStyle/>
        <a:p>
          <a:r>
            <a:rPr lang="en-US" sz="3600"/>
            <a:t>Pursue opportunities</a:t>
          </a:r>
        </a:p>
      </dgm:t>
    </dgm:pt>
    <dgm:pt modelId="{61AFB1C0-FAF6-47E6-942C-78DD27EDDAD1}" type="parTrans" cxnId="{F98D2830-07F9-4A16-84DD-A8126208E2D6}">
      <dgm:prSet/>
      <dgm:spPr/>
      <dgm:t>
        <a:bodyPr/>
        <a:lstStyle/>
        <a:p>
          <a:endParaRPr lang="en-US" sz="2000"/>
        </a:p>
      </dgm:t>
    </dgm:pt>
    <dgm:pt modelId="{38DEFC50-0A33-4014-A075-293977BB1772}" type="sibTrans" cxnId="{F98D2830-07F9-4A16-84DD-A8126208E2D6}">
      <dgm:prSet/>
      <dgm:spPr/>
      <dgm:t>
        <a:bodyPr/>
        <a:lstStyle/>
        <a:p>
          <a:endParaRPr lang="en-US" sz="2000"/>
        </a:p>
      </dgm:t>
    </dgm:pt>
    <dgm:pt modelId="{357544D4-D28C-4D56-9867-2D994E47B5B4}">
      <dgm:prSet phldrT="[Text]" custT="1"/>
      <dgm:spPr/>
      <dgm:t>
        <a:bodyPr/>
        <a:lstStyle/>
        <a:p>
          <a:r>
            <a:rPr lang="en-US" sz="3600"/>
            <a:t>Estimate and quote sales</a:t>
          </a:r>
        </a:p>
      </dgm:t>
    </dgm:pt>
    <dgm:pt modelId="{F0D2A36E-846D-448A-8A54-87701140B1A2}" type="parTrans" cxnId="{545DFF25-BA82-4173-A40C-A0FD9B3320EF}">
      <dgm:prSet/>
      <dgm:spPr/>
      <dgm:t>
        <a:bodyPr/>
        <a:lstStyle/>
        <a:p>
          <a:endParaRPr lang="en-US" sz="3200"/>
        </a:p>
      </dgm:t>
    </dgm:pt>
    <dgm:pt modelId="{2593F1B5-047E-42F3-9D6F-8AD1E0A45819}" type="sibTrans" cxnId="{545DFF25-BA82-4173-A40C-A0FD9B3320EF}">
      <dgm:prSet/>
      <dgm:spPr/>
      <dgm:t>
        <a:bodyPr/>
        <a:lstStyle/>
        <a:p>
          <a:endParaRPr lang="en-US" sz="3200"/>
        </a:p>
      </dgm:t>
    </dgm:pt>
    <dgm:pt modelId="{204E495F-9BFF-4821-95A3-78F715653E45}">
      <dgm:prSet phldrT="[Text]" custT="1"/>
      <dgm:spPr/>
      <dgm:t>
        <a:bodyPr/>
        <a:lstStyle/>
        <a:p>
          <a:r>
            <a:rPr lang="en-US" sz="3600"/>
            <a:t>Manage customer relationships</a:t>
          </a:r>
        </a:p>
      </dgm:t>
    </dgm:pt>
    <dgm:pt modelId="{99C01785-1507-43FD-A076-14DE9A5B0581}" type="parTrans" cxnId="{B7C20300-F298-44B5-97A3-9839BC4C6EE4}">
      <dgm:prSet/>
      <dgm:spPr/>
      <dgm:t>
        <a:bodyPr/>
        <a:lstStyle/>
        <a:p>
          <a:endParaRPr lang="en-US" sz="3200"/>
        </a:p>
      </dgm:t>
    </dgm:pt>
    <dgm:pt modelId="{735CBD4D-4C62-4D34-A04D-24F0F9224811}" type="sibTrans" cxnId="{B7C20300-F298-44B5-97A3-9839BC4C6EE4}">
      <dgm:prSet/>
      <dgm:spPr/>
      <dgm:t>
        <a:bodyPr/>
        <a:lstStyle/>
        <a:p>
          <a:endParaRPr lang="en-US" sz="3200"/>
        </a:p>
      </dgm:t>
    </dgm:pt>
    <dgm:pt modelId="{F519DC93-9ABB-47B4-A36F-D6DFAEC7B081}">
      <dgm:prSet phldrT="[Text]" custT="1"/>
      <dgm:spPr/>
      <dgm:t>
        <a:bodyPr/>
        <a:lstStyle/>
        <a:p>
          <a:r>
            <a:rPr lang="en-US" sz="3600" b="0" i="0"/>
            <a:t>Inventory to Deliver</a:t>
          </a:r>
          <a:endParaRPr lang="en-US" sz="3600"/>
        </a:p>
      </dgm:t>
    </dgm:pt>
    <dgm:pt modelId="{AE39E6DD-2D29-4DDC-BEB6-A6F7E30E1DD8}" type="parTrans" cxnId="{989B3F8F-F3F4-45E2-A8D5-C9052CB16A5C}">
      <dgm:prSet/>
      <dgm:spPr/>
      <dgm:t>
        <a:bodyPr/>
        <a:lstStyle/>
        <a:p>
          <a:endParaRPr lang="en-US" sz="3200"/>
        </a:p>
      </dgm:t>
    </dgm:pt>
    <dgm:pt modelId="{5CE1757C-5883-4CB7-8216-DDD117E1B561}" type="sibTrans" cxnId="{989B3F8F-F3F4-45E2-A8D5-C9052CB16A5C}">
      <dgm:prSet/>
      <dgm:spPr/>
      <dgm:t>
        <a:bodyPr/>
        <a:lstStyle/>
        <a:p>
          <a:endParaRPr lang="en-US" sz="3200"/>
        </a:p>
      </dgm:t>
    </dgm:pt>
    <dgm:pt modelId="{ADFD6259-FD35-4B1E-9721-41E4C38AFBFA}">
      <dgm:prSet phldrT="[Text]" custT="1"/>
      <dgm:spPr/>
      <dgm:t>
        <a:bodyPr/>
        <a:lstStyle/>
        <a:p>
          <a:r>
            <a:rPr lang="en-US" sz="3600" b="0" i="0"/>
            <a:t>Order to Cash</a:t>
          </a:r>
          <a:endParaRPr lang="en-US" sz="3600"/>
        </a:p>
      </dgm:t>
    </dgm:pt>
    <dgm:pt modelId="{32BCE5AD-43BA-425F-B17E-6060774A477D}" type="sibTrans" cxnId="{7E5A1CD5-2E08-4E1B-AAEC-7F9D74EE7288}">
      <dgm:prSet/>
      <dgm:spPr/>
      <dgm:t>
        <a:bodyPr/>
        <a:lstStyle/>
        <a:p>
          <a:endParaRPr lang="en-US" sz="3200"/>
        </a:p>
      </dgm:t>
    </dgm:pt>
    <dgm:pt modelId="{13D2C34A-FBC5-429F-A911-D10654797877}" type="parTrans" cxnId="{7E5A1CD5-2E08-4E1B-AAEC-7F9D74EE7288}">
      <dgm:prSet/>
      <dgm:spPr/>
      <dgm:t>
        <a:bodyPr/>
        <a:lstStyle/>
        <a:p>
          <a:endParaRPr lang="en-US" sz="3200"/>
        </a:p>
      </dgm:t>
    </dgm:pt>
    <dgm:pt modelId="{B9D9EE7D-A1E0-4822-8947-4E6F46E206F4}">
      <dgm:prSet phldrT="[Text]" custT="1"/>
      <dgm:spPr/>
      <dgm:t>
        <a:bodyPr/>
        <a:lstStyle/>
        <a:p>
          <a:r>
            <a:rPr lang="en-US" sz="3600" b="0" i="0"/>
            <a:t>Service to Cash</a:t>
          </a:r>
          <a:endParaRPr lang="en-US" sz="3600"/>
        </a:p>
      </dgm:t>
    </dgm:pt>
    <dgm:pt modelId="{513F3FB7-8A9C-4ACB-9151-3BD80742555B}" type="sibTrans" cxnId="{9DE3C0B8-4839-4B69-B8EC-9EB84566B00E}">
      <dgm:prSet/>
      <dgm:spPr/>
      <dgm:t>
        <a:bodyPr/>
        <a:lstStyle/>
        <a:p>
          <a:endParaRPr lang="en-US" sz="2000"/>
        </a:p>
      </dgm:t>
    </dgm:pt>
    <dgm:pt modelId="{DDFFF02C-C650-4BCF-A174-A4642D06441A}" type="parTrans" cxnId="{9DE3C0B8-4839-4B69-B8EC-9EB84566B00E}">
      <dgm:prSet/>
      <dgm:spPr/>
      <dgm:t>
        <a:bodyPr/>
        <a:lstStyle/>
        <a:p>
          <a:endParaRPr lang="en-US" sz="2000"/>
        </a:p>
      </dgm:t>
    </dgm:pt>
    <dgm:pt modelId="{94F45EE4-3D39-4A09-BDC4-E36991D44069}">
      <dgm:prSet phldrT="[Text]" custT="1"/>
      <dgm:spPr/>
      <dgm:t>
        <a:bodyPr/>
        <a:lstStyle/>
        <a:p>
          <a:r>
            <a:rPr lang="en-US" sz="3600"/>
            <a:t>Project to Profit</a:t>
          </a:r>
        </a:p>
      </dgm:t>
    </dgm:pt>
    <dgm:pt modelId="{2B0AEB20-BB60-4436-AA22-3681CEE0519E}" type="sibTrans" cxnId="{711B00DD-2732-42BC-8501-9D6049FF7358}">
      <dgm:prSet/>
      <dgm:spPr/>
      <dgm:t>
        <a:bodyPr/>
        <a:lstStyle/>
        <a:p>
          <a:endParaRPr lang="en-US" sz="3200"/>
        </a:p>
      </dgm:t>
    </dgm:pt>
    <dgm:pt modelId="{43D7CA43-A285-4645-8957-BE0D170DEE38}" type="parTrans" cxnId="{711B00DD-2732-42BC-8501-9D6049FF7358}">
      <dgm:prSet/>
      <dgm:spPr/>
      <dgm:t>
        <a:bodyPr/>
        <a:lstStyle/>
        <a:p>
          <a:endParaRPr lang="en-US" sz="3200"/>
        </a:p>
      </dgm:t>
    </dgm:pt>
    <dgm:pt modelId="{D3552C3F-0BE4-4EDB-8DF2-A2B6CC38FDF6}">
      <dgm:prSet phldrT="[Text]" custT="1"/>
      <dgm:spPr/>
      <dgm:t>
        <a:bodyPr/>
        <a:lstStyle/>
        <a:p>
          <a:r>
            <a:rPr lang="en-US" sz="3600" b="0" i="0"/>
            <a:t>Forecast to Plan</a:t>
          </a:r>
          <a:endParaRPr lang="en-US" sz="3600"/>
        </a:p>
      </dgm:t>
    </dgm:pt>
    <dgm:pt modelId="{846C5CF3-5AB0-4815-9272-C952FDAC8946}" type="sibTrans" cxnId="{F815A7E7-A527-43EF-B512-73F6AAA303C7}">
      <dgm:prSet/>
      <dgm:spPr/>
      <dgm:t>
        <a:bodyPr/>
        <a:lstStyle/>
        <a:p>
          <a:endParaRPr lang="en-US" sz="3200"/>
        </a:p>
      </dgm:t>
    </dgm:pt>
    <dgm:pt modelId="{A20300ED-2ACD-42FA-AE0A-5D84B1B44063}" type="parTrans" cxnId="{F815A7E7-A527-43EF-B512-73F6AAA303C7}">
      <dgm:prSet/>
      <dgm:spPr/>
      <dgm:t>
        <a:bodyPr/>
        <a:lstStyle/>
        <a:p>
          <a:endParaRPr lang="en-US" sz="3200"/>
        </a:p>
      </dgm:t>
    </dgm:pt>
    <dgm:pt modelId="{296B9916-B650-4182-83C3-E8C4DB9ED780}">
      <dgm:prSet phldrT="[Text]" custT="1"/>
      <dgm:spPr/>
      <dgm:t>
        <a:bodyPr/>
        <a:lstStyle/>
        <a:p>
          <a:r>
            <a:rPr lang="en-US" sz="3600"/>
            <a:t>Analyze service operations</a:t>
          </a:r>
          <a:endParaRPr lang="en-US" sz="3600" b="0"/>
        </a:p>
      </dgm:t>
    </dgm:pt>
    <dgm:pt modelId="{B302614D-6CB2-41CD-99F9-C40D62058674}" type="sibTrans" cxnId="{D267C184-A268-48CE-B117-7DECE9AB3E27}">
      <dgm:prSet/>
      <dgm:spPr/>
      <dgm:t>
        <a:bodyPr/>
        <a:lstStyle/>
        <a:p>
          <a:endParaRPr lang="en-US" sz="2000"/>
        </a:p>
      </dgm:t>
    </dgm:pt>
    <dgm:pt modelId="{07405156-92FF-48AA-AD09-E488304A7917}" type="parTrans" cxnId="{D267C184-A268-48CE-B117-7DECE9AB3E27}">
      <dgm:prSet/>
      <dgm:spPr/>
      <dgm:t>
        <a:bodyPr/>
        <a:lstStyle/>
        <a:p>
          <a:endParaRPr lang="en-US" sz="2000"/>
        </a:p>
      </dgm:t>
    </dgm:pt>
    <dgm:pt modelId="{7DF3B547-0DB4-480E-ABD5-CD926A56134B}" type="pres">
      <dgm:prSet presAssocID="{AC493F96-41BB-4206-AFFC-6E2C4F20784E}" presName="theList" presStyleCnt="0">
        <dgm:presLayoutVars>
          <dgm:dir/>
          <dgm:animLvl val="lvl"/>
          <dgm:resizeHandles val="exact"/>
        </dgm:presLayoutVars>
      </dgm:prSet>
      <dgm:spPr/>
    </dgm:pt>
    <dgm:pt modelId="{BD4EC3C0-22C5-4628-B9FC-B110026B7FD4}" type="pres">
      <dgm:prSet presAssocID="{45557348-3A6A-4AD2-9A1D-424C81977EA2}" presName="compNode" presStyleCnt="0"/>
      <dgm:spPr/>
    </dgm:pt>
    <dgm:pt modelId="{1608D2CB-C9F7-4883-8586-B1896FD43F57}" type="pres">
      <dgm:prSet presAssocID="{45557348-3A6A-4AD2-9A1D-424C81977EA2}" presName="aNode" presStyleLbl="bgShp" presStyleIdx="0" presStyleCnt="3" custLinFactNeighborX="870" custLinFactNeighborY="329"/>
      <dgm:spPr/>
    </dgm:pt>
    <dgm:pt modelId="{D9F38F83-F672-4561-8A1D-0007414F2E89}" type="pres">
      <dgm:prSet presAssocID="{45557348-3A6A-4AD2-9A1D-424C81977EA2}" presName="textNode" presStyleLbl="bgShp" presStyleIdx="0" presStyleCnt="3"/>
      <dgm:spPr/>
    </dgm:pt>
    <dgm:pt modelId="{6DFE937D-05F2-43A1-B837-03645C575007}" type="pres">
      <dgm:prSet presAssocID="{45557348-3A6A-4AD2-9A1D-424C81977EA2}" presName="compChildNode" presStyleCnt="0"/>
      <dgm:spPr/>
    </dgm:pt>
    <dgm:pt modelId="{DBD8C2A2-7A98-42E4-A412-C4B685903A00}" type="pres">
      <dgm:prSet presAssocID="{45557348-3A6A-4AD2-9A1D-424C81977EA2}" presName="theInnerList" presStyleCnt="0"/>
      <dgm:spPr/>
    </dgm:pt>
    <dgm:pt modelId="{9DE391B5-D20D-4AAD-B883-4A060AA59FAB}" type="pres">
      <dgm:prSet presAssocID="{249CD653-BB32-458B-B515-5A9086CD3DE0}" presName="childNode" presStyleLbl="node1" presStyleIdx="0" presStyleCnt="13">
        <dgm:presLayoutVars>
          <dgm:bulletEnabled val="1"/>
        </dgm:presLayoutVars>
      </dgm:prSet>
      <dgm:spPr/>
    </dgm:pt>
    <dgm:pt modelId="{8E33C243-E389-43B4-AAB5-9574295D8A2A}" type="pres">
      <dgm:prSet presAssocID="{249CD653-BB32-458B-B515-5A9086CD3DE0}" presName="aSpace2" presStyleCnt="0"/>
      <dgm:spPr/>
    </dgm:pt>
    <dgm:pt modelId="{237D248D-ECA2-4FFC-B9A3-716D075041AC}" type="pres">
      <dgm:prSet presAssocID="{D3552C3F-0BE4-4EDB-8DF2-A2B6CC38FDF6}" presName="childNode" presStyleLbl="node1" presStyleIdx="1" presStyleCnt="13">
        <dgm:presLayoutVars>
          <dgm:bulletEnabled val="1"/>
        </dgm:presLayoutVars>
      </dgm:prSet>
      <dgm:spPr/>
    </dgm:pt>
    <dgm:pt modelId="{8315BA6E-8943-42B0-8DFF-8B11766C3265}" type="pres">
      <dgm:prSet presAssocID="{D3552C3F-0BE4-4EDB-8DF2-A2B6CC38FDF6}" presName="aSpace2" presStyleCnt="0"/>
      <dgm:spPr/>
    </dgm:pt>
    <dgm:pt modelId="{3B403015-9A81-4318-B614-54C77AF9DD59}" type="pres">
      <dgm:prSet presAssocID="{94F45EE4-3D39-4A09-BDC4-E36991D44069}" presName="childNode" presStyleLbl="node1" presStyleIdx="2" presStyleCnt="13">
        <dgm:presLayoutVars>
          <dgm:bulletEnabled val="1"/>
        </dgm:presLayoutVars>
      </dgm:prSet>
      <dgm:spPr/>
    </dgm:pt>
    <dgm:pt modelId="{31274D22-07A2-4A08-874B-8B5D58C3DE7E}" type="pres">
      <dgm:prSet presAssocID="{45557348-3A6A-4AD2-9A1D-424C81977EA2}" presName="aSpace" presStyleCnt="0"/>
      <dgm:spPr/>
    </dgm:pt>
    <dgm:pt modelId="{42293ABD-9680-44A3-ACBD-B8FB492489B5}" type="pres">
      <dgm:prSet presAssocID="{C7EFBDD3-5294-4D47-8846-A08B71D4A8CC}" presName="compNode" presStyleCnt="0"/>
      <dgm:spPr/>
    </dgm:pt>
    <dgm:pt modelId="{C9F1157A-A497-49AB-9F56-585DF37546DD}" type="pres">
      <dgm:prSet presAssocID="{C7EFBDD3-5294-4D47-8846-A08B71D4A8CC}" presName="aNode" presStyleLbl="bgShp" presStyleIdx="1" presStyleCnt="3"/>
      <dgm:spPr/>
    </dgm:pt>
    <dgm:pt modelId="{1A839FFF-43DC-4F41-B980-8E0DAC772D1C}" type="pres">
      <dgm:prSet presAssocID="{C7EFBDD3-5294-4D47-8846-A08B71D4A8CC}" presName="textNode" presStyleLbl="bgShp" presStyleIdx="1" presStyleCnt="3"/>
      <dgm:spPr/>
    </dgm:pt>
    <dgm:pt modelId="{A03F0993-F696-4F6B-B3B7-2678ACA5B394}" type="pres">
      <dgm:prSet presAssocID="{C7EFBDD3-5294-4D47-8846-A08B71D4A8CC}" presName="compChildNode" presStyleCnt="0"/>
      <dgm:spPr/>
    </dgm:pt>
    <dgm:pt modelId="{2F74E153-1288-4682-9FAD-B488327581FC}" type="pres">
      <dgm:prSet presAssocID="{C7EFBDD3-5294-4D47-8846-A08B71D4A8CC}" presName="theInnerList" presStyleCnt="0"/>
      <dgm:spPr/>
    </dgm:pt>
    <dgm:pt modelId="{B6AED814-CC89-409A-8ACB-19CA66FF7770}" type="pres">
      <dgm:prSet presAssocID="{4AEDEB9E-5A50-48B9-A54A-F4BCDCC49FFA}" presName="childNode" presStyleLbl="node1" presStyleIdx="3" presStyleCnt="13">
        <dgm:presLayoutVars>
          <dgm:bulletEnabled val="1"/>
        </dgm:presLayoutVars>
      </dgm:prSet>
      <dgm:spPr/>
    </dgm:pt>
    <dgm:pt modelId="{29C68ED2-7F50-434A-99DC-6005AFB1A1FA}" type="pres">
      <dgm:prSet presAssocID="{4AEDEB9E-5A50-48B9-A54A-F4BCDCC49FFA}" presName="aSpace2" presStyleCnt="0"/>
      <dgm:spPr/>
    </dgm:pt>
    <dgm:pt modelId="{C09F7464-FDB0-403E-816A-1A139A8A13E9}" type="pres">
      <dgm:prSet presAssocID="{1863454F-765B-4868-B9AC-1D6547218824}" presName="childNode" presStyleLbl="node1" presStyleIdx="4" presStyleCnt="13">
        <dgm:presLayoutVars>
          <dgm:bulletEnabled val="1"/>
        </dgm:presLayoutVars>
      </dgm:prSet>
      <dgm:spPr/>
    </dgm:pt>
    <dgm:pt modelId="{3A0F3470-D48D-412D-BE3D-11AF9F560413}" type="pres">
      <dgm:prSet presAssocID="{1863454F-765B-4868-B9AC-1D6547218824}" presName="aSpace2" presStyleCnt="0"/>
      <dgm:spPr/>
    </dgm:pt>
    <dgm:pt modelId="{81FA9440-9921-47BC-97DF-D1BC628F017C}" type="pres">
      <dgm:prSet presAssocID="{240F43B1-FC1B-4B7F-BE35-0DF56D0AA0FD}" presName="childNode" presStyleLbl="node1" presStyleIdx="5" presStyleCnt="13">
        <dgm:presLayoutVars>
          <dgm:bulletEnabled val="1"/>
        </dgm:presLayoutVars>
      </dgm:prSet>
      <dgm:spPr/>
    </dgm:pt>
    <dgm:pt modelId="{191C38E3-0C2D-41F6-97AB-3053FA0D5345}" type="pres">
      <dgm:prSet presAssocID="{240F43B1-FC1B-4B7F-BE35-0DF56D0AA0FD}" presName="aSpace2" presStyleCnt="0"/>
      <dgm:spPr/>
    </dgm:pt>
    <dgm:pt modelId="{812DFF8A-0F48-48A1-B4D0-0B9EB5919A6B}" type="pres">
      <dgm:prSet presAssocID="{1CE713B2-3275-48A7-B54C-2D0B43825CE3}" presName="childNode" presStyleLbl="node1" presStyleIdx="6" presStyleCnt="13">
        <dgm:presLayoutVars>
          <dgm:bulletEnabled val="1"/>
        </dgm:presLayoutVars>
      </dgm:prSet>
      <dgm:spPr/>
    </dgm:pt>
    <dgm:pt modelId="{8F055212-07C5-417D-B621-FD9A70ED2EC7}" type="pres">
      <dgm:prSet presAssocID="{1CE713B2-3275-48A7-B54C-2D0B43825CE3}" presName="aSpace2" presStyleCnt="0"/>
      <dgm:spPr/>
    </dgm:pt>
    <dgm:pt modelId="{D3F33C6A-061D-4A6C-82CD-97D34B9BAC78}" type="pres">
      <dgm:prSet presAssocID="{357544D4-D28C-4D56-9867-2D994E47B5B4}" presName="childNode" presStyleLbl="node1" presStyleIdx="7" presStyleCnt="13">
        <dgm:presLayoutVars>
          <dgm:bulletEnabled val="1"/>
        </dgm:presLayoutVars>
      </dgm:prSet>
      <dgm:spPr/>
    </dgm:pt>
    <dgm:pt modelId="{7DAF37C6-8CED-443A-801F-487B510B238A}" type="pres">
      <dgm:prSet presAssocID="{357544D4-D28C-4D56-9867-2D994E47B5B4}" presName="aSpace2" presStyleCnt="0"/>
      <dgm:spPr/>
    </dgm:pt>
    <dgm:pt modelId="{7259C930-5AB4-4101-8355-C7D99D7F4DB9}" type="pres">
      <dgm:prSet presAssocID="{204E495F-9BFF-4821-95A3-78F715653E45}" presName="childNode" presStyleLbl="node1" presStyleIdx="8" presStyleCnt="13">
        <dgm:presLayoutVars>
          <dgm:bulletEnabled val="1"/>
        </dgm:presLayoutVars>
      </dgm:prSet>
      <dgm:spPr/>
    </dgm:pt>
    <dgm:pt modelId="{E14E4A67-254F-4CF6-9EA1-CED0202537FB}" type="pres">
      <dgm:prSet presAssocID="{204E495F-9BFF-4821-95A3-78F715653E45}" presName="aSpace2" presStyleCnt="0"/>
      <dgm:spPr/>
    </dgm:pt>
    <dgm:pt modelId="{2810D783-B30E-4412-B8AD-45212AC6F417}" type="pres">
      <dgm:prSet presAssocID="{296B9916-B650-4182-83C3-E8C4DB9ED780}" presName="childNode" presStyleLbl="node1" presStyleIdx="9" presStyleCnt="13">
        <dgm:presLayoutVars>
          <dgm:bulletEnabled val="1"/>
        </dgm:presLayoutVars>
      </dgm:prSet>
      <dgm:spPr/>
    </dgm:pt>
    <dgm:pt modelId="{43B7B39A-57D0-45FE-A148-0DE40994A562}" type="pres">
      <dgm:prSet presAssocID="{C7EFBDD3-5294-4D47-8846-A08B71D4A8CC}" presName="aSpace" presStyleCnt="0"/>
      <dgm:spPr/>
    </dgm:pt>
    <dgm:pt modelId="{FBED15B0-54A9-4BC1-AF72-96B153F42109}" type="pres">
      <dgm:prSet presAssocID="{D113DD07-8750-4A4F-83EA-0389E4597A92}" presName="compNode" presStyleCnt="0"/>
      <dgm:spPr/>
    </dgm:pt>
    <dgm:pt modelId="{4FE73880-E4EC-4D19-80AF-B8C2846A64EF}" type="pres">
      <dgm:prSet presAssocID="{D113DD07-8750-4A4F-83EA-0389E4597A92}" presName="aNode" presStyleLbl="bgShp" presStyleIdx="2" presStyleCnt="3"/>
      <dgm:spPr/>
    </dgm:pt>
    <dgm:pt modelId="{6C183903-68B9-49CC-B026-BDAE62C86085}" type="pres">
      <dgm:prSet presAssocID="{D113DD07-8750-4A4F-83EA-0389E4597A92}" presName="textNode" presStyleLbl="bgShp" presStyleIdx="2" presStyleCnt="3"/>
      <dgm:spPr/>
    </dgm:pt>
    <dgm:pt modelId="{7AAEF9AB-334D-4B4A-A4DA-35803D2377A3}" type="pres">
      <dgm:prSet presAssocID="{D113DD07-8750-4A4F-83EA-0389E4597A92}" presName="compChildNode" presStyleCnt="0"/>
      <dgm:spPr/>
    </dgm:pt>
    <dgm:pt modelId="{67F220B1-B68D-4977-9505-B4978B2F0CEF}" type="pres">
      <dgm:prSet presAssocID="{D113DD07-8750-4A4F-83EA-0389E4597A92}" presName="theInnerList" presStyleCnt="0"/>
      <dgm:spPr/>
    </dgm:pt>
    <dgm:pt modelId="{52F62A35-4A90-48AF-9BB8-A90D985C24DA}" type="pres">
      <dgm:prSet presAssocID="{ADFD6259-FD35-4B1E-9721-41E4C38AFBFA}" presName="childNode" presStyleLbl="node1" presStyleIdx="10" presStyleCnt="13">
        <dgm:presLayoutVars>
          <dgm:bulletEnabled val="1"/>
        </dgm:presLayoutVars>
      </dgm:prSet>
      <dgm:spPr/>
    </dgm:pt>
    <dgm:pt modelId="{75439B26-71FB-452E-925C-CFD7C7C4DA3A}" type="pres">
      <dgm:prSet presAssocID="{ADFD6259-FD35-4B1E-9721-41E4C38AFBFA}" presName="aSpace2" presStyleCnt="0"/>
      <dgm:spPr/>
    </dgm:pt>
    <dgm:pt modelId="{C2223CB6-AB81-4B6F-8601-DB1B133485FA}" type="pres">
      <dgm:prSet presAssocID="{B9D9EE7D-A1E0-4822-8947-4E6F46E206F4}" presName="childNode" presStyleLbl="node1" presStyleIdx="11" presStyleCnt="13">
        <dgm:presLayoutVars>
          <dgm:bulletEnabled val="1"/>
        </dgm:presLayoutVars>
      </dgm:prSet>
      <dgm:spPr/>
    </dgm:pt>
    <dgm:pt modelId="{5EA91EEE-C9BC-4FD5-92FD-BC7E9227F57B}" type="pres">
      <dgm:prSet presAssocID="{B9D9EE7D-A1E0-4822-8947-4E6F46E206F4}" presName="aSpace2" presStyleCnt="0"/>
      <dgm:spPr/>
    </dgm:pt>
    <dgm:pt modelId="{0BE19A25-0533-4578-BE23-903FF1FCB07D}" type="pres">
      <dgm:prSet presAssocID="{F519DC93-9ABB-47B4-A36F-D6DFAEC7B081}" presName="childNode" presStyleLbl="node1" presStyleIdx="12" presStyleCnt="13">
        <dgm:presLayoutVars>
          <dgm:bulletEnabled val="1"/>
        </dgm:presLayoutVars>
      </dgm:prSet>
      <dgm:spPr/>
    </dgm:pt>
  </dgm:ptLst>
  <dgm:cxnLst>
    <dgm:cxn modelId="{B7C20300-F298-44B5-97A3-9839BC4C6EE4}" srcId="{C7EFBDD3-5294-4D47-8846-A08B71D4A8CC}" destId="{204E495F-9BFF-4821-95A3-78F715653E45}" srcOrd="5" destOrd="0" parTransId="{99C01785-1507-43FD-A076-14DE9A5B0581}" sibTransId="{735CBD4D-4C62-4D34-A04D-24F0F9224811}"/>
    <dgm:cxn modelId="{3722C803-F98A-41E7-B2F8-6AC8E8153D7A}" type="presOf" srcId="{B9D9EE7D-A1E0-4822-8947-4E6F46E206F4}" destId="{C2223CB6-AB81-4B6F-8601-DB1B133485FA}" srcOrd="0" destOrd="0" presId="urn:microsoft.com/office/officeart/2005/8/layout/lProcess2"/>
    <dgm:cxn modelId="{0A72EA04-3532-4F8F-8509-510271AA7190}" type="presOf" srcId="{94F45EE4-3D39-4A09-BDC4-E36991D44069}" destId="{3B403015-9A81-4318-B614-54C77AF9DD59}" srcOrd="0" destOrd="0" presId="urn:microsoft.com/office/officeart/2005/8/layout/lProcess2"/>
    <dgm:cxn modelId="{A8B45B07-14EE-422E-B011-B9695D245040}" srcId="{AC493F96-41BB-4206-AFFC-6E2C4F20784E}" destId="{C7EFBDD3-5294-4D47-8846-A08B71D4A8CC}" srcOrd="1" destOrd="0" parTransId="{6A95F454-7D12-4DDA-A691-A0B03E91DAE3}" sibTransId="{A152950A-58F3-4BEF-8851-D75FA2F7FE46}"/>
    <dgm:cxn modelId="{0CBA900B-4D6D-487A-A2C8-B533EEBD50E9}" type="presOf" srcId="{204E495F-9BFF-4821-95A3-78F715653E45}" destId="{7259C930-5AB4-4101-8355-C7D99D7F4DB9}" srcOrd="0" destOrd="0" presId="urn:microsoft.com/office/officeart/2005/8/layout/lProcess2"/>
    <dgm:cxn modelId="{7E968420-7282-4F3E-8F71-BC47D59EBCA1}" type="presOf" srcId="{296B9916-B650-4182-83C3-E8C4DB9ED780}" destId="{2810D783-B30E-4412-B8AD-45212AC6F417}" srcOrd="0" destOrd="0" presId="urn:microsoft.com/office/officeart/2005/8/layout/lProcess2"/>
    <dgm:cxn modelId="{C84FA421-4FA3-41BE-A0CB-DEE8F5951FEC}" srcId="{AC493F96-41BB-4206-AFFC-6E2C4F20784E}" destId="{D113DD07-8750-4A4F-83EA-0389E4597A92}" srcOrd="2" destOrd="0" parTransId="{2DBB77A9-6E3E-451A-81D6-B86C7FB8A7B2}" sibTransId="{635192F0-8820-4EF9-BB7C-86B9B11DEB71}"/>
    <dgm:cxn modelId="{545DFF25-BA82-4173-A40C-A0FD9B3320EF}" srcId="{C7EFBDD3-5294-4D47-8846-A08B71D4A8CC}" destId="{357544D4-D28C-4D56-9867-2D994E47B5B4}" srcOrd="4" destOrd="0" parTransId="{F0D2A36E-846D-448A-8A54-87701140B1A2}" sibTransId="{2593F1B5-047E-42F3-9D6F-8AD1E0A45819}"/>
    <dgm:cxn modelId="{11ABAE27-29B5-47DA-B7F6-C0593BBB7B21}" type="presOf" srcId="{ADFD6259-FD35-4B1E-9721-41E4C38AFBFA}" destId="{52F62A35-4A90-48AF-9BB8-A90D985C24DA}" srcOrd="0" destOrd="0" presId="urn:microsoft.com/office/officeart/2005/8/layout/lProcess2"/>
    <dgm:cxn modelId="{7E324729-1B8A-42CE-A184-89368CBF8A65}" type="presOf" srcId="{D3552C3F-0BE4-4EDB-8DF2-A2B6CC38FDF6}" destId="{237D248D-ECA2-4FFC-B9A3-716D075041AC}" srcOrd="0" destOrd="0" presId="urn:microsoft.com/office/officeart/2005/8/layout/lProcess2"/>
    <dgm:cxn modelId="{F98D2830-07F9-4A16-84DD-A8126208E2D6}" srcId="{C7EFBDD3-5294-4D47-8846-A08B71D4A8CC}" destId="{1CE713B2-3275-48A7-B54C-2D0B43825CE3}" srcOrd="3" destOrd="0" parTransId="{61AFB1C0-FAF6-47E6-942C-78DD27EDDAD1}" sibTransId="{38DEFC50-0A33-4014-A075-293977BB1772}"/>
    <dgm:cxn modelId="{578FD437-DA40-4512-9AF8-FBB3666E82ED}" type="presOf" srcId="{249CD653-BB32-458B-B515-5A9086CD3DE0}" destId="{9DE391B5-D20D-4AAD-B883-4A060AA59FAB}" srcOrd="0" destOrd="0" presId="urn:microsoft.com/office/officeart/2005/8/layout/lProcess2"/>
    <dgm:cxn modelId="{85461039-A739-4D60-85F6-C258F0CCF1B8}" srcId="{C7EFBDD3-5294-4D47-8846-A08B71D4A8CC}" destId="{4AEDEB9E-5A50-48B9-A54A-F4BCDCC49FFA}" srcOrd="0" destOrd="0" parTransId="{D2EBB928-A3A6-44C5-B1BB-C881A0F574B4}" sibTransId="{D9BB36AE-393F-4C49-A863-C6EA324334FD}"/>
    <dgm:cxn modelId="{7B5B433E-8543-4CCA-8CEE-7D2AC48594AF}" type="presOf" srcId="{45557348-3A6A-4AD2-9A1D-424C81977EA2}" destId="{1608D2CB-C9F7-4883-8586-B1896FD43F57}" srcOrd="0" destOrd="0" presId="urn:microsoft.com/office/officeart/2005/8/layout/lProcess2"/>
    <dgm:cxn modelId="{F8C84142-EAD6-4E3F-A355-D167020DD8DC}" type="presOf" srcId="{4AEDEB9E-5A50-48B9-A54A-F4BCDCC49FFA}" destId="{B6AED814-CC89-409A-8ACB-19CA66FF7770}" srcOrd="0" destOrd="0" presId="urn:microsoft.com/office/officeart/2005/8/layout/lProcess2"/>
    <dgm:cxn modelId="{D3859052-4B15-4925-ADC4-33BBCC58F7EA}" srcId="{AC493F96-41BB-4206-AFFC-6E2C4F20784E}" destId="{45557348-3A6A-4AD2-9A1D-424C81977EA2}" srcOrd="0" destOrd="0" parTransId="{FC2F5503-60DF-45DA-9A15-0FB7360CB0CD}" sibTransId="{D2452B52-6217-4856-A1B3-3EC8A6E009EC}"/>
    <dgm:cxn modelId="{FBD6A955-6EEF-42B1-BC3A-AFD6AA63184D}" type="presOf" srcId="{C7EFBDD3-5294-4D47-8846-A08B71D4A8CC}" destId="{1A839FFF-43DC-4F41-B980-8E0DAC772D1C}" srcOrd="1" destOrd="0" presId="urn:microsoft.com/office/officeart/2005/8/layout/lProcess2"/>
    <dgm:cxn modelId="{A808726F-C7B9-4ECB-A8AA-B414B4FA9EE9}" type="presOf" srcId="{D113DD07-8750-4A4F-83EA-0389E4597A92}" destId="{6C183903-68B9-49CC-B026-BDAE62C86085}" srcOrd="1" destOrd="0" presId="urn:microsoft.com/office/officeart/2005/8/layout/lProcess2"/>
    <dgm:cxn modelId="{752FF87F-9B8D-433C-81FC-7FABB4A41477}" type="presOf" srcId="{C7EFBDD3-5294-4D47-8846-A08B71D4A8CC}" destId="{C9F1157A-A497-49AB-9F56-585DF37546DD}" srcOrd="0" destOrd="0" presId="urn:microsoft.com/office/officeart/2005/8/layout/lProcess2"/>
    <dgm:cxn modelId="{D267C184-A268-48CE-B117-7DECE9AB3E27}" srcId="{C7EFBDD3-5294-4D47-8846-A08B71D4A8CC}" destId="{296B9916-B650-4182-83C3-E8C4DB9ED780}" srcOrd="6" destOrd="0" parTransId="{07405156-92FF-48AA-AD09-E488304A7917}" sibTransId="{B302614D-6CB2-41CD-99F9-C40D62058674}"/>
    <dgm:cxn modelId="{989B3F8F-F3F4-45E2-A8D5-C9052CB16A5C}" srcId="{D113DD07-8750-4A4F-83EA-0389E4597A92}" destId="{F519DC93-9ABB-47B4-A36F-D6DFAEC7B081}" srcOrd="2" destOrd="0" parTransId="{AE39E6DD-2D29-4DDC-BEB6-A6F7E30E1DD8}" sibTransId="{5CE1757C-5883-4CB7-8216-DDD117E1B561}"/>
    <dgm:cxn modelId="{40139991-B1BD-4EF1-80E2-4EDE134EAE3C}" type="presOf" srcId="{45557348-3A6A-4AD2-9A1D-424C81977EA2}" destId="{D9F38F83-F672-4561-8A1D-0007414F2E89}" srcOrd="1" destOrd="0" presId="urn:microsoft.com/office/officeart/2005/8/layout/lProcess2"/>
    <dgm:cxn modelId="{73E23E92-F701-4173-A071-5961B7B9A8B3}" type="presOf" srcId="{357544D4-D28C-4D56-9867-2D994E47B5B4}" destId="{D3F33C6A-061D-4A6C-82CD-97D34B9BAC78}" srcOrd="0" destOrd="0" presId="urn:microsoft.com/office/officeart/2005/8/layout/lProcess2"/>
    <dgm:cxn modelId="{861BCF99-4C96-4CB0-994F-02DCDDD02858}" type="presOf" srcId="{D113DD07-8750-4A4F-83EA-0389E4597A92}" destId="{4FE73880-E4EC-4D19-80AF-B8C2846A64EF}" srcOrd="0" destOrd="0" presId="urn:microsoft.com/office/officeart/2005/8/layout/lProcess2"/>
    <dgm:cxn modelId="{D534DE9A-6839-49C7-9A5D-5EE53635EA64}" srcId="{45557348-3A6A-4AD2-9A1D-424C81977EA2}" destId="{249CD653-BB32-458B-B515-5A9086CD3DE0}" srcOrd="0" destOrd="0" parTransId="{FF698D86-8F76-4384-A04B-26AAEE051BF5}" sibTransId="{D6C2D94F-021E-4450-B7B3-F2BCD55B37E0}"/>
    <dgm:cxn modelId="{3E1F4F9C-E6E9-48D0-A35E-97892F6814CA}" type="presOf" srcId="{1863454F-765B-4868-B9AC-1D6547218824}" destId="{C09F7464-FDB0-403E-816A-1A139A8A13E9}" srcOrd="0" destOrd="0" presId="urn:microsoft.com/office/officeart/2005/8/layout/lProcess2"/>
    <dgm:cxn modelId="{9DE3C0B8-4839-4B69-B8EC-9EB84566B00E}" srcId="{D113DD07-8750-4A4F-83EA-0389E4597A92}" destId="{B9D9EE7D-A1E0-4822-8947-4E6F46E206F4}" srcOrd="1" destOrd="0" parTransId="{DDFFF02C-C650-4BCF-A174-A4642D06441A}" sibTransId="{513F3FB7-8A9C-4ACB-9151-3BD80742555B}"/>
    <dgm:cxn modelId="{F4C137C7-1E2E-4155-BDBA-E4C0401513D7}" type="presOf" srcId="{F519DC93-9ABB-47B4-A36F-D6DFAEC7B081}" destId="{0BE19A25-0533-4578-BE23-903FF1FCB07D}" srcOrd="0" destOrd="0" presId="urn:microsoft.com/office/officeart/2005/8/layout/lProcess2"/>
    <dgm:cxn modelId="{1FC683CB-78E5-467E-B302-1E09E59E90D1}" type="presOf" srcId="{240F43B1-FC1B-4B7F-BE35-0DF56D0AA0FD}" destId="{81FA9440-9921-47BC-97DF-D1BC628F017C}" srcOrd="0" destOrd="0" presId="urn:microsoft.com/office/officeart/2005/8/layout/lProcess2"/>
    <dgm:cxn modelId="{1BAB95CC-17F9-4DE6-A0F1-484432DE7A64}" srcId="{C7EFBDD3-5294-4D47-8846-A08B71D4A8CC}" destId="{1863454F-765B-4868-B9AC-1D6547218824}" srcOrd="1" destOrd="0" parTransId="{573F5B76-681D-4BDD-87E5-313701D934A4}" sibTransId="{DD9675F1-57EA-424B-8255-DC3552EC3950}"/>
    <dgm:cxn modelId="{CD8619CD-09CA-4CD2-970C-371AE2B15BB2}" type="presOf" srcId="{AC493F96-41BB-4206-AFFC-6E2C4F20784E}" destId="{7DF3B547-0DB4-480E-ABD5-CD926A56134B}" srcOrd="0" destOrd="0" presId="urn:microsoft.com/office/officeart/2005/8/layout/lProcess2"/>
    <dgm:cxn modelId="{7E5A1CD5-2E08-4E1B-AAEC-7F9D74EE7288}" srcId="{D113DD07-8750-4A4F-83EA-0389E4597A92}" destId="{ADFD6259-FD35-4B1E-9721-41E4C38AFBFA}" srcOrd="0" destOrd="0" parTransId="{13D2C34A-FBC5-429F-A911-D10654797877}" sibTransId="{32BCE5AD-43BA-425F-B17E-6060774A477D}"/>
    <dgm:cxn modelId="{711B00DD-2732-42BC-8501-9D6049FF7358}" srcId="{45557348-3A6A-4AD2-9A1D-424C81977EA2}" destId="{94F45EE4-3D39-4A09-BDC4-E36991D44069}" srcOrd="2" destOrd="0" parTransId="{43D7CA43-A285-4645-8957-BE0D170DEE38}" sibTransId="{2B0AEB20-BB60-4436-AA22-3681CEE0519E}"/>
    <dgm:cxn modelId="{235F0BE2-5283-4DF5-AED1-5FC34DD9FD5F}" type="presOf" srcId="{1CE713B2-3275-48A7-B54C-2D0B43825CE3}" destId="{812DFF8A-0F48-48A1-B4D0-0B9EB5919A6B}" srcOrd="0" destOrd="0" presId="urn:microsoft.com/office/officeart/2005/8/layout/lProcess2"/>
    <dgm:cxn modelId="{F815A7E7-A527-43EF-B512-73F6AAA303C7}" srcId="{45557348-3A6A-4AD2-9A1D-424C81977EA2}" destId="{D3552C3F-0BE4-4EDB-8DF2-A2B6CC38FDF6}" srcOrd="1" destOrd="0" parTransId="{A20300ED-2ACD-42FA-AE0A-5D84B1B44063}" sibTransId="{846C5CF3-5AB0-4815-9272-C952FDAC8946}"/>
    <dgm:cxn modelId="{8897EDF5-CBE6-4C80-8482-74681A7B852C}" srcId="{C7EFBDD3-5294-4D47-8846-A08B71D4A8CC}" destId="{240F43B1-FC1B-4B7F-BE35-0DF56D0AA0FD}" srcOrd="2" destOrd="0" parTransId="{D8AAFCB4-39A0-4A05-B553-5AE4F5A4A301}" sibTransId="{92541709-30BB-4BF2-BD99-1DCBA24235AA}"/>
    <dgm:cxn modelId="{329EFCA0-38A0-4BC5-816C-4D8D11956C08}" type="presParOf" srcId="{7DF3B547-0DB4-480E-ABD5-CD926A56134B}" destId="{BD4EC3C0-22C5-4628-B9FC-B110026B7FD4}" srcOrd="0" destOrd="0" presId="urn:microsoft.com/office/officeart/2005/8/layout/lProcess2"/>
    <dgm:cxn modelId="{651A3638-0BF2-49C6-8BC9-EF12EBE986AD}" type="presParOf" srcId="{BD4EC3C0-22C5-4628-B9FC-B110026B7FD4}" destId="{1608D2CB-C9F7-4883-8586-B1896FD43F57}" srcOrd="0" destOrd="0" presId="urn:microsoft.com/office/officeart/2005/8/layout/lProcess2"/>
    <dgm:cxn modelId="{F809CE3D-9414-4864-82D4-2D507F821ADF}" type="presParOf" srcId="{BD4EC3C0-22C5-4628-B9FC-B110026B7FD4}" destId="{D9F38F83-F672-4561-8A1D-0007414F2E89}" srcOrd="1" destOrd="0" presId="urn:microsoft.com/office/officeart/2005/8/layout/lProcess2"/>
    <dgm:cxn modelId="{25BA1F00-7C3D-40AD-A335-A7F063CF0917}" type="presParOf" srcId="{BD4EC3C0-22C5-4628-B9FC-B110026B7FD4}" destId="{6DFE937D-05F2-43A1-B837-03645C575007}" srcOrd="2" destOrd="0" presId="urn:microsoft.com/office/officeart/2005/8/layout/lProcess2"/>
    <dgm:cxn modelId="{0838F3B6-3C2E-46E1-9218-1A687F8A49EF}" type="presParOf" srcId="{6DFE937D-05F2-43A1-B837-03645C575007}" destId="{DBD8C2A2-7A98-42E4-A412-C4B685903A00}" srcOrd="0" destOrd="0" presId="urn:microsoft.com/office/officeart/2005/8/layout/lProcess2"/>
    <dgm:cxn modelId="{6F60EC5A-8C95-4222-A376-57585F64BBBF}" type="presParOf" srcId="{DBD8C2A2-7A98-42E4-A412-C4B685903A00}" destId="{9DE391B5-D20D-4AAD-B883-4A060AA59FAB}" srcOrd="0" destOrd="0" presId="urn:microsoft.com/office/officeart/2005/8/layout/lProcess2"/>
    <dgm:cxn modelId="{98DF53D5-52F8-4F5F-B229-9170734DFC56}" type="presParOf" srcId="{DBD8C2A2-7A98-42E4-A412-C4B685903A00}" destId="{8E33C243-E389-43B4-AAB5-9574295D8A2A}" srcOrd="1" destOrd="0" presId="urn:microsoft.com/office/officeart/2005/8/layout/lProcess2"/>
    <dgm:cxn modelId="{992C5560-C99E-4EA3-BDC5-7B7CA4412737}" type="presParOf" srcId="{DBD8C2A2-7A98-42E4-A412-C4B685903A00}" destId="{237D248D-ECA2-4FFC-B9A3-716D075041AC}" srcOrd="2" destOrd="0" presId="urn:microsoft.com/office/officeart/2005/8/layout/lProcess2"/>
    <dgm:cxn modelId="{C6F4FE91-977C-4B2F-B767-4F779A8BB50F}" type="presParOf" srcId="{DBD8C2A2-7A98-42E4-A412-C4B685903A00}" destId="{8315BA6E-8943-42B0-8DFF-8B11766C3265}" srcOrd="3" destOrd="0" presId="urn:microsoft.com/office/officeart/2005/8/layout/lProcess2"/>
    <dgm:cxn modelId="{21308571-1AE3-41B0-9AE6-4A0971604391}" type="presParOf" srcId="{DBD8C2A2-7A98-42E4-A412-C4B685903A00}" destId="{3B403015-9A81-4318-B614-54C77AF9DD59}" srcOrd="4" destOrd="0" presId="urn:microsoft.com/office/officeart/2005/8/layout/lProcess2"/>
    <dgm:cxn modelId="{3C6EC6B5-33FC-4898-8500-C84D06198ECF}" type="presParOf" srcId="{7DF3B547-0DB4-480E-ABD5-CD926A56134B}" destId="{31274D22-07A2-4A08-874B-8B5D58C3DE7E}" srcOrd="1" destOrd="0" presId="urn:microsoft.com/office/officeart/2005/8/layout/lProcess2"/>
    <dgm:cxn modelId="{5F9488ED-B849-42D6-A9F0-77C2FF1D5E7C}" type="presParOf" srcId="{7DF3B547-0DB4-480E-ABD5-CD926A56134B}" destId="{42293ABD-9680-44A3-ACBD-B8FB492489B5}" srcOrd="2" destOrd="0" presId="urn:microsoft.com/office/officeart/2005/8/layout/lProcess2"/>
    <dgm:cxn modelId="{2E580118-CFBF-495C-907F-21B418916DDA}" type="presParOf" srcId="{42293ABD-9680-44A3-ACBD-B8FB492489B5}" destId="{C9F1157A-A497-49AB-9F56-585DF37546DD}" srcOrd="0" destOrd="0" presId="urn:microsoft.com/office/officeart/2005/8/layout/lProcess2"/>
    <dgm:cxn modelId="{CF3BB4A8-0A0E-493A-9A42-DF8F04F20B87}" type="presParOf" srcId="{42293ABD-9680-44A3-ACBD-B8FB492489B5}" destId="{1A839FFF-43DC-4F41-B980-8E0DAC772D1C}" srcOrd="1" destOrd="0" presId="urn:microsoft.com/office/officeart/2005/8/layout/lProcess2"/>
    <dgm:cxn modelId="{26F390EB-A532-42DE-B4F8-4742839100EB}" type="presParOf" srcId="{42293ABD-9680-44A3-ACBD-B8FB492489B5}" destId="{A03F0993-F696-4F6B-B3B7-2678ACA5B394}" srcOrd="2" destOrd="0" presId="urn:microsoft.com/office/officeart/2005/8/layout/lProcess2"/>
    <dgm:cxn modelId="{B57BE734-EF13-4DD6-87A0-7D74FA6E1EA6}" type="presParOf" srcId="{A03F0993-F696-4F6B-B3B7-2678ACA5B394}" destId="{2F74E153-1288-4682-9FAD-B488327581FC}" srcOrd="0" destOrd="0" presId="urn:microsoft.com/office/officeart/2005/8/layout/lProcess2"/>
    <dgm:cxn modelId="{97DF128B-6A04-47CB-A4C9-079CD829EA49}" type="presParOf" srcId="{2F74E153-1288-4682-9FAD-B488327581FC}" destId="{B6AED814-CC89-409A-8ACB-19CA66FF7770}" srcOrd="0" destOrd="0" presId="urn:microsoft.com/office/officeart/2005/8/layout/lProcess2"/>
    <dgm:cxn modelId="{F4078385-14C8-48F3-9649-E1AA9B6DC25A}" type="presParOf" srcId="{2F74E153-1288-4682-9FAD-B488327581FC}" destId="{29C68ED2-7F50-434A-99DC-6005AFB1A1FA}" srcOrd="1" destOrd="0" presId="urn:microsoft.com/office/officeart/2005/8/layout/lProcess2"/>
    <dgm:cxn modelId="{EA8FA80F-160E-44E3-A39D-D9F2D2EBEE88}" type="presParOf" srcId="{2F74E153-1288-4682-9FAD-B488327581FC}" destId="{C09F7464-FDB0-403E-816A-1A139A8A13E9}" srcOrd="2" destOrd="0" presId="urn:microsoft.com/office/officeart/2005/8/layout/lProcess2"/>
    <dgm:cxn modelId="{88B9FA40-B3F6-4934-9C7A-2AF808895F0C}" type="presParOf" srcId="{2F74E153-1288-4682-9FAD-B488327581FC}" destId="{3A0F3470-D48D-412D-BE3D-11AF9F560413}" srcOrd="3" destOrd="0" presId="urn:microsoft.com/office/officeart/2005/8/layout/lProcess2"/>
    <dgm:cxn modelId="{12E5AF72-DC7F-4C8B-B64C-0F0B287B27D9}" type="presParOf" srcId="{2F74E153-1288-4682-9FAD-B488327581FC}" destId="{81FA9440-9921-47BC-97DF-D1BC628F017C}" srcOrd="4" destOrd="0" presId="urn:microsoft.com/office/officeart/2005/8/layout/lProcess2"/>
    <dgm:cxn modelId="{087533D6-6BD7-4270-A1DD-931B50E474F1}" type="presParOf" srcId="{2F74E153-1288-4682-9FAD-B488327581FC}" destId="{191C38E3-0C2D-41F6-97AB-3053FA0D5345}" srcOrd="5" destOrd="0" presId="urn:microsoft.com/office/officeart/2005/8/layout/lProcess2"/>
    <dgm:cxn modelId="{7F921A2C-3CF1-440D-B12D-D4D1CE4EB359}" type="presParOf" srcId="{2F74E153-1288-4682-9FAD-B488327581FC}" destId="{812DFF8A-0F48-48A1-B4D0-0B9EB5919A6B}" srcOrd="6" destOrd="0" presId="urn:microsoft.com/office/officeart/2005/8/layout/lProcess2"/>
    <dgm:cxn modelId="{EF93138A-7F2F-4733-B12E-4EB6E92E90A3}" type="presParOf" srcId="{2F74E153-1288-4682-9FAD-B488327581FC}" destId="{8F055212-07C5-417D-B621-FD9A70ED2EC7}" srcOrd="7" destOrd="0" presId="urn:microsoft.com/office/officeart/2005/8/layout/lProcess2"/>
    <dgm:cxn modelId="{B8BE9522-EB6F-4F4C-85BD-2F1F4F1F717B}" type="presParOf" srcId="{2F74E153-1288-4682-9FAD-B488327581FC}" destId="{D3F33C6A-061D-4A6C-82CD-97D34B9BAC78}" srcOrd="8" destOrd="0" presId="urn:microsoft.com/office/officeart/2005/8/layout/lProcess2"/>
    <dgm:cxn modelId="{C6797F9B-7BE6-42CF-BFF0-85336EFCBEF7}" type="presParOf" srcId="{2F74E153-1288-4682-9FAD-B488327581FC}" destId="{7DAF37C6-8CED-443A-801F-487B510B238A}" srcOrd="9" destOrd="0" presId="urn:microsoft.com/office/officeart/2005/8/layout/lProcess2"/>
    <dgm:cxn modelId="{B085D55E-18EA-4757-AB23-A787EEF31BDA}" type="presParOf" srcId="{2F74E153-1288-4682-9FAD-B488327581FC}" destId="{7259C930-5AB4-4101-8355-C7D99D7F4DB9}" srcOrd="10" destOrd="0" presId="urn:microsoft.com/office/officeart/2005/8/layout/lProcess2"/>
    <dgm:cxn modelId="{D07A1702-6F3F-45AB-AC92-D7A177F847E4}" type="presParOf" srcId="{2F74E153-1288-4682-9FAD-B488327581FC}" destId="{E14E4A67-254F-4CF6-9EA1-CED0202537FB}" srcOrd="11" destOrd="0" presId="urn:microsoft.com/office/officeart/2005/8/layout/lProcess2"/>
    <dgm:cxn modelId="{487E1D62-26DA-4349-8CBE-B3B8B7B1992F}" type="presParOf" srcId="{2F74E153-1288-4682-9FAD-B488327581FC}" destId="{2810D783-B30E-4412-B8AD-45212AC6F417}" srcOrd="12" destOrd="0" presId="urn:microsoft.com/office/officeart/2005/8/layout/lProcess2"/>
    <dgm:cxn modelId="{3FA4B796-0C40-4335-BFDF-476FE96CF038}" type="presParOf" srcId="{7DF3B547-0DB4-480E-ABD5-CD926A56134B}" destId="{43B7B39A-57D0-45FE-A148-0DE40994A562}" srcOrd="3" destOrd="0" presId="urn:microsoft.com/office/officeart/2005/8/layout/lProcess2"/>
    <dgm:cxn modelId="{87C941D6-6672-42B1-B6C6-83F9CAEDE706}" type="presParOf" srcId="{7DF3B547-0DB4-480E-ABD5-CD926A56134B}" destId="{FBED15B0-54A9-4BC1-AF72-96B153F42109}" srcOrd="4" destOrd="0" presId="urn:microsoft.com/office/officeart/2005/8/layout/lProcess2"/>
    <dgm:cxn modelId="{04E44CBC-6842-48B7-AFBE-25990FD0D0F3}" type="presParOf" srcId="{FBED15B0-54A9-4BC1-AF72-96B153F42109}" destId="{4FE73880-E4EC-4D19-80AF-B8C2846A64EF}" srcOrd="0" destOrd="0" presId="urn:microsoft.com/office/officeart/2005/8/layout/lProcess2"/>
    <dgm:cxn modelId="{F40E7949-3C0B-4DDB-A4FF-A3956C704E45}" type="presParOf" srcId="{FBED15B0-54A9-4BC1-AF72-96B153F42109}" destId="{6C183903-68B9-49CC-B026-BDAE62C86085}" srcOrd="1" destOrd="0" presId="urn:microsoft.com/office/officeart/2005/8/layout/lProcess2"/>
    <dgm:cxn modelId="{A23D54DC-EF1F-4BB5-AE9C-F27D5281E9F2}" type="presParOf" srcId="{FBED15B0-54A9-4BC1-AF72-96B153F42109}" destId="{7AAEF9AB-334D-4B4A-A4DA-35803D2377A3}" srcOrd="2" destOrd="0" presId="urn:microsoft.com/office/officeart/2005/8/layout/lProcess2"/>
    <dgm:cxn modelId="{B0905DA1-C55F-4608-A727-A60F869E766B}" type="presParOf" srcId="{7AAEF9AB-334D-4B4A-A4DA-35803D2377A3}" destId="{67F220B1-B68D-4977-9505-B4978B2F0CEF}" srcOrd="0" destOrd="0" presId="urn:microsoft.com/office/officeart/2005/8/layout/lProcess2"/>
    <dgm:cxn modelId="{05852A5C-4BBE-4495-A80A-7704FF97358D}" type="presParOf" srcId="{67F220B1-B68D-4977-9505-B4978B2F0CEF}" destId="{52F62A35-4A90-48AF-9BB8-A90D985C24DA}" srcOrd="0" destOrd="0" presId="urn:microsoft.com/office/officeart/2005/8/layout/lProcess2"/>
    <dgm:cxn modelId="{51E8CB60-B33C-4E30-A404-16E2C5B38D35}" type="presParOf" srcId="{67F220B1-B68D-4977-9505-B4978B2F0CEF}" destId="{75439B26-71FB-452E-925C-CFD7C7C4DA3A}" srcOrd="1" destOrd="0" presId="urn:microsoft.com/office/officeart/2005/8/layout/lProcess2"/>
    <dgm:cxn modelId="{15A0C540-9A4B-42E7-BB2A-0C0B41CA8DD0}" type="presParOf" srcId="{67F220B1-B68D-4977-9505-B4978B2F0CEF}" destId="{C2223CB6-AB81-4B6F-8601-DB1B133485FA}" srcOrd="2" destOrd="0" presId="urn:microsoft.com/office/officeart/2005/8/layout/lProcess2"/>
    <dgm:cxn modelId="{18379918-3784-4EA9-AE96-75D52CC2CC60}" type="presParOf" srcId="{67F220B1-B68D-4977-9505-B4978B2F0CEF}" destId="{5EA91EEE-C9BC-4FD5-92FD-BC7E9227F57B}" srcOrd="3" destOrd="0" presId="urn:microsoft.com/office/officeart/2005/8/layout/lProcess2"/>
    <dgm:cxn modelId="{693020A7-D058-4CFA-8261-339B83746CF0}" type="presParOf" srcId="{67F220B1-B68D-4977-9505-B4978B2F0CEF}" destId="{0BE19A25-0533-4578-BE23-903FF1FCB07D}" srcOrd="4"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08D2CB-C9F7-4883-8586-B1896FD43F57}">
      <dsp:nvSpPr>
        <dsp:cNvPr id="0" name=""/>
        <dsp:cNvSpPr/>
      </dsp:nvSpPr>
      <dsp:spPr>
        <a:xfrm>
          <a:off x="50794" y="0"/>
          <a:ext cx="5591314" cy="13999304"/>
        </a:xfrm>
        <a:prstGeom prst="roundRect">
          <a:avLst>
            <a:gd name="adj" fmla="val 10000"/>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205740" tIns="205740" rIns="205740" bIns="205740" numCol="1" spcCol="1270" anchor="ctr" anchorCtr="0">
          <a:noAutofit/>
        </a:bodyPr>
        <a:lstStyle/>
        <a:p>
          <a:pPr marL="0" lvl="0" indent="0" algn="ctr" defTabSz="2400300">
            <a:lnSpc>
              <a:spcPct val="90000"/>
            </a:lnSpc>
            <a:spcBef>
              <a:spcPct val="0"/>
            </a:spcBef>
            <a:spcAft>
              <a:spcPct val="35000"/>
            </a:spcAft>
            <a:buNone/>
          </a:pPr>
          <a:r>
            <a:rPr lang="en-US" sz="5400" kern="1200">
              <a:latin typeface="+mj-lt"/>
            </a:rPr>
            <a:t>Upstream processes</a:t>
          </a:r>
        </a:p>
      </dsp:txBody>
      <dsp:txXfrm>
        <a:off x="50794" y="0"/>
        <a:ext cx="5591314" cy="4199791"/>
      </dsp:txXfrm>
    </dsp:sp>
    <dsp:sp modelId="{9DE391B5-D20D-4AAD-B883-4A060AA59FAB}">
      <dsp:nvSpPr>
        <dsp:cNvPr id="0" name=""/>
        <dsp:cNvSpPr/>
      </dsp:nvSpPr>
      <dsp:spPr>
        <a:xfrm>
          <a:off x="561281" y="4200987"/>
          <a:ext cx="4473051" cy="2750302"/>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68580" rIns="91440" bIns="68580" numCol="1" spcCol="1270" anchor="ctr" anchorCtr="0">
          <a:noAutofit/>
        </a:bodyPr>
        <a:lstStyle/>
        <a:p>
          <a:pPr marL="0" lvl="0" indent="0" algn="ctr" defTabSz="1600200">
            <a:lnSpc>
              <a:spcPct val="90000"/>
            </a:lnSpc>
            <a:spcBef>
              <a:spcPct val="0"/>
            </a:spcBef>
            <a:spcAft>
              <a:spcPct val="35000"/>
            </a:spcAft>
            <a:buNone/>
          </a:pPr>
          <a:r>
            <a:rPr lang="en-US" sz="3600" b="0" i="0" kern="1200"/>
            <a:t>Product and Service Lifecycle Management</a:t>
          </a:r>
          <a:endParaRPr lang="en-US" sz="3600" kern="1200"/>
        </a:p>
      </dsp:txBody>
      <dsp:txXfrm>
        <a:off x="641835" y="4281541"/>
        <a:ext cx="4311943" cy="2589194"/>
      </dsp:txXfrm>
    </dsp:sp>
    <dsp:sp modelId="{237D248D-ECA2-4FFC-B9A3-716D075041AC}">
      <dsp:nvSpPr>
        <dsp:cNvPr id="0" name=""/>
        <dsp:cNvSpPr/>
      </dsp:nvSpPr>
      <dsp:spPr>
        <a:xfrm>
          <a:off x="561281" y="7374413"/>
          <a:ext cx="4473051" cy="2750302"/>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68580" rIns="91440" bIns="68580" numCol="1" spcCol="1270" anchor="ctr" anchorCtr="0">
          <a:noAutofit/>
        </a:bodyPr>
        <a:lstStyle/>
        <a:p>
          <a:pPr marL="0" lvl="0" indent="0" algn="ctr" defTabSz="1600200">
            <a:lnSpc>
              <a:spcPct val="90000"/>
            </a:lnSpc>
            <a:spcBef>
              <a:spcPct val="0"/>
            </a:spcBef>
            <a:spcAft>
              <a:spcPct val="35000"/>
            </a:spcAft>
            <a:buNone/>
          </a:pPr>
          <a:r>
            <a:rPr lang="en-US" sz="3600" b="0" i="0" kern="1200"/>
            <a:t>Forecast to Plan</a:t>
          </a:r>
          <a:endParaRPr lang="en-US" sz="3600" kern="1200"/>
        </a:p>
      </dsp:txBody>
      <dsp:txXfrm>
        <a:off x="641835" y="7454967"/>
        <a:ext cx="4311943" cy="2589194"/>
      </dsp:txXfrm>
    </dsp:sp>
    <dsp:sp modelId="{3B403015-9A81-4318-B614-54C77AF9DD59}">
      <dsp:nvSpPr>
        <dsp:cNvPr id="0" name=""/>
        <dsp:cNvSpPr/>
      </dsp:nvSpPr>
      <dsp:spPr>
        <a:xfrm>
          <a:off x="561281" y="10547839"/>
          <a:ext cx="4473051" cy="2750302"/>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68580" rIns="91440" bIns="68580" numCol="1" spcCol="1270" anchor="ctr" anchorCtr="0">
          <a:noAutofit/>
        </a:bodyPr>
        <a:lstStyle/>
        <a:p>
          <a:pPr marL="0" lvl="0" indent="0" algn="ctr" defTabSz="1600200">
            <a:lnSpc>
              <a:spcPct val="90000"/>
            </a:lnSpc>
            <a:spcBef>
              <a:spcPct val="0"/>
            </a:spcBef>
            <a:spcAft>
              <a:spcPct val="35000"/>
            </a:spcAft>
            <a:buNone/>
          </a:pPr>
          <a:r>
            <a:rPr lang="en-US" sz="3600" kern="1200"/>
            <a:t>Project to Profit</a:t>
          </a:r>
        </a:p>
      </dsp:txBody>
      <dsp:txXfrm>
        <a:off x="641835" y="10628393"/>
        <a:ext cx="4311943" cy="2589194"/>
      </dsp:txXfrm>
    </dsp:sp>
    <dsp:sp modelId="{C9F1157A-A497-49AB-9F56-585DF37546DD}">
      <dsp:nvSpPr>
        <dsp:cNvPr id="0" name=""/>
        <dsp:cNvSpPr/>
      </dsp:nvSpPr>
      <dsp:spPr>
        <a:xfrm>
          <a:off x="6012813" y="0"/>
          <a:ext cx="5591314" cy="13999304"/>
        </a:xfrm>
        <a:prstGeom prst="roundRect">
          <a:avLst>
            <a:gd name="adj" fmla="val 10000"/>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205740" tIns="205740" rIns="205740" bIns="205740" numCol="1" spcCol="1270" anchor="ctr" anchorCtr="0">
          <a:noAutofit/>
        </a:bodyPr>
        <a:lstStyle/>
        <a:p>
          <a:pPr marL="0" lvl="0" indent="0" algn="ctr" defTabSz="2400300" rtl="0">
            <a:lnSpc>
              <a:spcPct val="90000"/>
            </a:lnSpc>
            <a:spcBef>
              <a:spcPct val="0"/>
            </a:spcBef>
            <a:spcAft>
              <a:spcPct val="35000"/>
            </a:spcAft>
            <a:buNone/>
          </a:pPr>
          <a:r>
            <a:rPr lang="en-US" sz="5400" kern="1200">
              <a:latin typeface="+mj-lt"/>
            </a:rPr>
            <a:t>Prospect To Quote</a:t>
          </a:r>
        </a:p>
      </dsp:txBody>
      <dsp:txXfrm>
        <a:off x="6012813" y="0"/>
        <a:ext cx="5591314" cy="4199791"/>
      </dsp:txXfrm>
    </dsp:sp>
    <dsp:sp modelId="{B6AED814-CC89-409A-8ACB-19CA66FF7770}">
      <dsp:nvSpPr>
        <dsp:cNvPr id="0" name=""/>
        <dsp:cNvSpPr/>
      </dsp:nvSpPr>
      <dsp:spPr>
        <a:xfrm>
          <a:off x="6571945" y="4208335"/>
          <a:ext cx="4473051" cy="1146329"/>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68580" rIns="91440" bIns="68580" numCol="1" spcCol="1270" anchor="ctr" anchorCtr="0">
          <a:noAutofit/>
        </a:bodyPr>
        <a:lstStyle/>
        <a:p>
          <a:pPr marL="0" lvl="0" indent="0" algn="ctr" defTabSz="1600200">
            <a:lnSpc>
              <a:spcPct val="90000"/>
            </a:lnSpc>
            <a:spcBef>
              <a:spcPct val="0"/>
            </a:spcBef>
            <a:spcAft>
              <a:spcPct val="35000"/>
            </a:spcAft>
            <a:buNone/>
          </a:pPr>
          <a:r>
            <a:rPr lang="en-US" sz="3600" kern="1200"/>
            <a:t>Define sales strategy</a:t>
          </a:r>
        </a:p>
      </dsp:txBody>
      <dsp:txXfrm>
        <a:off x="6605520" y="4241910"/>
        <a:ext cx="4405901" cy="1079179"/>
      </dsp:txXfrm>
    </dsp:sp>
    <dsp:sp modelId="{C09F7464-FDB0-403E-816A-1A139A8A13E9}">
      <dsp:nvSpPr>
        <dsp:cNvPr id="0" name=""/>
        <dsp:cNvSpPr/>
      </dsp:nvSpPr>
      <dsp:spPr>
        <a:xfrm>
          <a:off x="6571945" y="5531023"/>
          <a:ext cx="4473051" cy="1146329"/>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68580" rIns="91440" bIns="68580" numCol="1" spcCol="1270" anchor="ctr" anchorCtr="0">
          <a:noAutofit/>
        </a:bodyPr>
        <a:lstStyle/>
        <a:p>
          <a:pPr marL="0" lvl="0" indent="0" algn="ctr" defTabSz="1600200">
            <a:lnSpc>
              <a:spcPct val="90000"/>
            </a:lnSpc>
            <a:spcBef>
              <a:spcPct val="0"/>
            </a:spcBef>
            <a:spcAft>
              <a:spcPct val="35000"/>
            </a:spcAft>
            <a:buNone/>
          </a:pPr>
          <a:r>
            <a:rPr lang="en-US" sz="3600" kern="1200"/>
            <a:t>Run marketing campaigns</a:t>
          </a:r>
        </a:p>
      </dsp:txBody>
      <dsp:txXfrm>
        <a:off x="6605520" y="5564598"/>
        <a:ext cx="4405901" cy="1079179"/>
      </dsp:txXfrm>
    </dsp:sp>
    <dsp:sp modelId="{81FA9440-9921-47BC-97DF-D1BC628F017C}">
      <dsp:nvSpPr>
        <dsp:cNvPr id="0" name=""/>
        <dsp:cNvSpPr/>
      </dsp:nvSpPr>
      <dsp:spPr>
        <a:xfrm>
          <a:off x="6571945" y="6853711"/>
          <a:ext cx="4473051" cy="1146329"/>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68580" rIns="91440" bIns="68580" numCol="1" spcCol="1270" anchor="ctr" anchorCtr="0">
          <a:noAutofit/>
        </a:bodyPr>
        <a:lstStyle/>
        <a:p>
          <a:pPr marL="0" lvl="0" indent="0" algn="ctr" defTabSz="1600200">
            <a:lnSpc>
              <a:spcPct val="90000"/>
            </a:lnSpc>
            <a:spcBef>
              <a:spcPct val="0"/>
            </a:spcBef>
            <a:spcAft>
              <a:spcPct val="35000"/>
            </a:spcAft>
            <a:buNone/>
          </a:pPr>
          <a:r>
            <a:rPr lang="en-US" sz="3600" kern="1200"/>
            <a:t>Identify and qualify leads</a:t>
          </a:r>
        </a:p>
      </dsp:txBody>
      <dsp:txXfrm>
        <a:off x="6605520" y="6887286"/>
        <a:ext cx="4405901" cy="1079179"/>
      </dsp:txXfrm>
    </dsp:sp>
    <dsp:sp modelId="{812DFF8A-0F48-48A1-B4D0-0B9EB5919A6B}">
      <dsp:nvSpPr>
        <dsp:cNvPr id="0" name=""/>
        <dsp:cNvSpPr/>
      </dsp:nvSpPr>
      <dsp:spPr>
        <a:xfrm>
          <a:off x="6571945" y="8176400"/>
          <a:ext cx="4473051" cy="1146329"/>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68580" rIns="91440" bIns="68580" numCol="1" spcCol="1270" anchor="ctr" anchorCtr="0">
          <a:noAutofit/>
        </a:bodyPr>
        <a:lstStyle/>
        <a:p>
          <a:pPr marL="0" lvl="0" indent="0" algn="ctr" defTabSz="1600200">
            <a:lnSpc>
              <a:spcPct val="90000"/>
            </a:lnSpc>
            <a:spcBef>
              <a:spcPct val="0"/>
            </a:spcBef>
            <a:spcAft>
              <a:spcPct val="35000"/>
            </a:spcAft>
            <a:buNone/>
          </a:pPr>
          <a:r>
            <a:rPr lang="en-US" sz="3600" kern="1200"/>
            <a:t>Pursue opportunities</a:t>
          </a:r>
        </a:p>
      </dsp:txBody>
      <dsp:txXfrm>
        <a:off x="6605520" y="8209975"/>
        <a:ext cx="4405901" cy="1079179"/>
      </dsp:txXfrm>
    </dsp:sp>
    <dsp:sp modelId="{D3F33C6A-061D-4A6C-82CD-97D34B9BAC78}">
      <dsp:nvSpPr>
        <dsp:cNvPr id="0" name=""/>
        <dsp:cNvSpPr/>
      </dsp:nvSpPr>
      <dsp:spPr>
        <a:xfrm>
          <a:off x="6571945" y="9499088"/>
          <a:ext cx="4473051" cy="1146329"/>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68580" rIns="91440" bIns="68580" numCol="1" spcCol="1270" anchor="ctr" anchorCtr="0">
          <a:noAutofit/>
        </a:bodyPr>
        <a:lstStyle/>
        <a:p>
          <a:pPr marL="0" lvl="0" indent="0" algn="ctr" defTabSz="1600200">
            <a:lnSpc>
              <a:spcPct val="90000"/>
            </a:lnSpc>
            <a:spcBef>
              <a:spcPct val="0"/>
            </a:spcBef>
            <a:spcAft>
              <a:spcPct val="35000"/>
            </a:spcAft>
            <a:buNone/>
          </a:pPr>
          <a:r>
            <a:rPr lang="en-US" sz="3600" kern="1200"/>
            <a:t>Estimate and quote sales</a:t>
          </a:r>
        </a:p>
      </dsp:txBody>
      <dsp:txXfrm>
        <a:off x="6605520" y="9532663"/>
        <a:ext cx="4405901" cy="1079179"/>
      </dsp:txXfrm>
    </dsp:sp>
    <dsp:sp modelId="{7259C930-5AB4-4101-8355-C7D99D7F4DB9}">
      <dsp:nvSpPr>
        <dsp:cNvPr id="0" name=""/>
        <dsp:cNvSpPr/>
      </dsp:nvSpPr>
      <dsp:spPr>
        <a:xfrm>
          <a:off x="6571945" y="10821776"/>
          <a:ext cx="4473051" cy="1146329"/>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68580" rIns="91440" bIns="68580" numCol="1" spcCol="1270" anchor="ctr" anchorCtr="0">
          <a:noAutofit/>
        </a:bodyPr>
        <a:lstStyle/>
        <a:p>
          <a:pPr marL="0" lvl="0" indent="0" algn="ctr" defTabSz="1600200">
            <a:lnSpc>
              <a:spcPct val="90000"/>
            </a:lnSpc>
            <a:spcBef>
              <a:spcPct val="0"/>
            </a:spcBef>
            <a:spcAft>
              <a:spcPct val="35000"/>
            </a:spcAft>
            <a:buNone/>
          </a:pPr>
          <a:r>
            <a:rPr lang="en-US" sz="3600" kern="1200"/>
            <a:t>Manage customer relationships</a:t>
          </a:r>
        </a:p>
      </dsp:txBody>
      <dsp:txXfrm>
        <a:off x="6605520" y="10855351"/>
        <a:ext cx="4405901" cy="1079179"/>
      </dsp:txXfrm>
    </dsp:sp>
    <dsp:sp modelId="{2810D783-B30E-4412-B8AD-45212AC6F417}">
      <dsp:nvSpPr>
        <dsp:cNvPr id="0" name=""/>
        <dsp:cNvSpPr/>
      </dsp:nvSpPr>
      <dsp:spPr>
        <a:xfrm>
          <a:off x="6571945" y="12144464"/>
          <a:ext cx="4473051" cy="1146329"/>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68580" rIns="91440" bIns="68580" numCol="1" spcCol="1270" anchor="ctr" anchorCtr="0">
          <a:noAutofit/>
        </a:bodyPr>
        <a:lstStyle/>
        <a:p>
          <a:pPr marL="0" lvl="0" indent="0" algn="ctr" defTabSz="1600200">
            <a:lnSpc>
              <a:spcPct val="90000"/>
            </a:lnSpc>
            <a:spcBef>
              <a:spcPct val="0"/>
            </a:spcBef>
            <a:spcAft>
              <a:spcPct val="35000"/>
            </a:spcAft>
            <a:buNone/>
          </a:pPr>
          <a:r>
            <a:rPr lang="en-US" sz="3600" kern="1200"/>
            <a:t>Analyze service operations</a:t>
          </a:r>
          <a:endParaRPr lang="en-US" sz="3600" b="0" kern="1200"/>
        </a:p>
      </dsp:txBody>
      <dsp:txXfrm>
        <a:off x="6605520" y="12178039"/>
        <a:ext cx="4405901" cy="1079179"/>
      </dsp:txXfrm>
    </dsp:sp>
    <dsp:sp modelId="{4FE73880-E4EC-4D19-80AF-B8C2846A64EF}">
      <dsp:nvSpPr>
        <dsp:cNvPr id="0" name=""/>
        <dsp:cNvSpPr/>
      </dsp:nvSpPr>
      <dsp:spPr>
        <a:xfrm>
          <a:off x="12023476" y="0"/>
          <a:ext cx="5591314" cy="13999304"/>
        </a:xfrm>
        <a:prstGeom prst="roundRect">
          <a:avLst>
            <a:gd name="adj" fmla="val 10000"/>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205740" tIns="205740" rIns="205740" bIns="205740" numCol="1" spcCol="1270" anchor="ctr" anchorCtr="0">
          <a:noAutofit/>
        </a:bodyPr>
        <a:lstStyle/>
        <a:p>
          <a:pPr marL="0" lvl="0" indent="0" algn="ctr" defTabSz="2400300">
            <a:lnSpc>
              <a:spcPct val="90000"/>
            </a:lnSpc>
            <a:spcBef>
              <a:spcPct val="0"/>
            </a:spcBef>
            <a:spcAft>
              <a:spcPct val="35000"/>
            </a:spcAft>
            <a:buNone/>
          </a:pPr>
          <a:r>
            <a:rPr lang="en-US" sz="5400" kern="1200">
              <a:latin typeface="+mj-lt"/>
            </a:rPr>
            <a:t>Downstream processes</a:t>
          </a:r>
        </a:p>
      </dsp:txBody>
      <dsp:txXfrm>
        <a:off x="12023476" y="0"/>
        <a:ext cx="5591314" cy="4199791"/>
      </dsp:txXfrm>
    </dsp:sp>
    <dsp:sp modelId="{52F62A35-4A90-48AF-9BB8-A90D985C24DA}">
      <dsp:nvSpPr>
        <dsp:cNvPr id="0" name=""/>
        <dsp:cNvSpPr/>
      </dsp:nvSpPr>
      <dsp:spPr>
        <a:xfrm>
          <a:off x="12582608" y="4200987"/>
          <a:ext cx="4473051" cy="2750302"/>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68580" rIns="91440" bIns="68580" numCol="1" spcCol="1270" anchor="ctr" anchorCtr="0">
          <a:noAutofit/>
        </a:bodyPr>
        <a:lstStyle/>
        <a:p>
          <a:pPr marL="0" lvl="0" indent="0" algn="ctr" defTabSz="1600200">
            <a:lnSpc>
              <a:spcPct val="90000"/>
            </a:lnSpc>
            <a:spcBef>
              <a:spcPct val="0"/>
            </a:spcBef>
            <a:spcAft>
              <a:spcPct val="35000"/>
            </a:spcAft>
            <a:buNone/>
          </a:pPr>
          <a:r>
            <a:rPr lang="en-US" sz="3600" b="0" i="0" kern="1200"/>
            <a:t>Order to Cash</a:t>
          </a:r>
          <a:endParaRPr lang="en-US" sz="3600" kern="1200"/>
        </a:p>
      </dsp:txBody>
      <dsp:txXfrm>
        <a:off x="12663162" y="4281541"/>
        <a:ext cx="4311943" cy="2589194"/>
      </dsp:txXfrm>
    </dsp:sp>
    <dsp:sp modelId="{C2223CB6-AB81-4B6F-8601-DB1B133485FA}">
      <dsp:nvSpPr>
        <dsp:cNvPr id="0" name=""/>
        <dsp:cNvSpPr/>
      </dsp:nvSpPr>
      <dsp:spPr>
        <a:xfrm>
          <a:off x="12582608" y="7374413"/>
          <a:ext cx="4473051" cy="2750302"/>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68580" rIns="91440" bIns="68580" numCol="1" spcCol="1270" anchor="ctr" anchorCtr="0">
          <a:noAutofit/>
        </a:bodyPr>
        <a:lstStyle/>
        <a:p>
          <a:pPr marL="0" lvl="0" indent="0" algn="ctr" defTabSz="1600200">
            <a:lnSpc>
              <a:spcPct val="90000"/>
            </a:lnSpc>
            <a:spcBef>
              <a:spcPct val="0"/>
            </a:spcBef>
            <a:spcAft>
              <a:spcPct val="35000"/>
            </a:spcAft>
            <a:buNone/>
          </a:pPr>
          <a:r>
            <a:rPr lang="en-US" sz="3600" b="0" i="0" kern="1200"/>
            <a:t>Service to Cash</a:t>
          </a:r>
          <a:endParaRPr lang="en-US" sz="3600" kern="1200"/>
        </a:p>
      </dsp:txBody>
      <dsp:txXfrm>
        <a:off x="12663162" y="7454967"/>
        <a:ext cx="4311943" cy="2589194"/>
      </dsp:txXfrm>
    </dsp:sp>
    <dsp:sp modelId="{0BE19A25-0533-4578-BE23-903FF1FCB07D}">
      <dsp:nvSpPr>
        <dsp:cNvPr id="0" name=""/>
        <dsp:cNvSpPr/>
      </dsp:nvSpPr>
      <dsp:spPr>
        <a:xfrm>
          <a:off x="12582608" y="10547839"/>
          <a:ext cx="4473051" cy="2750302"/>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68580" rIns="91440" bIns="68580" numCol="1" spcCol="1270" anchor="ctr" anchorCtr="0">
          <a:noAutofit/>
        </a:bodyPr>
        <a:lstStyle/>
        <a:p>
          <a:pPr marL="0" lvl="0" indent="0" algn="ctr" defTabSz="1600200">
            <a:lnSpc>
              <a:spcPct val="90000"/>
            </a:lnSpc>
            <a:spcBef>
              <a:spcPct val="0"/>
            </a:spcBef>
            <a:spcAft>
              <a:spcPct val="35000"/>
            </a:spcAft>
            <a:buNone/>
          </a:pPr>
          <a:r>
            <a:rPr lang="en-US" sz="3600" b="0" i="0" kern="1200"/>
            <a:t>Inventory to Deliver</a:t>
          </a:r>
          <a:endParaRPr lang="en-US" sz="3600" kern="1200"/>
        </a:p>
      </dsp:txBody>
      <dsp:txXfrm>
        <a:off x="12663162" y="10628393"/>
        <a:ext cx="4311943" cy="2589194"/>
      </dsp:txXfrm>
    </dsp:sp>
  </dsp:spTree>
</dsp:drawing>
</file>

<file path=ppt/diagrams/layout1.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5/4/23 1:54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1714500" y="685800"/>
            <a:ext cx="3429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5/4/23 1:54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1569054" rtl="0" eaLnBrk="1" latinLnBrk="0" hangingPunct="1">
      <a:lnSpc>
        <a:spcPct val="90000"/>
      </a:lnSpc>
      <a:spcAft>
        <a:spcPts val="571"/>
      </a:spcAft>
      <a:defRPr sz="1514" kern="1200">
        <a:solidFill>
          <a:schemeClr val="tx1"/>
        </a:solidFill>
        <a:latin typeface="Segoe UI" panose="020B0502040204020203" pitchFamily="34" charset="0"/>
        <a:ea typeface="+mn-ea"/>
        <a:cs typeface="+mn-cs"/>
      </a:defRPr>
    </a:lvl1pPr>
    <a:lvl2pPr marL="365477" indent="-181603" algn="l" defTabSz="1569054" rtl="0" eaLnBrk="1" latinLnBrk="0" hangingPunct="1">
      <a:lnSpc>
        <a:spcPct val="90000"/>
      </a:lnSpc>
      <a:spcAft>
        <a:spcPts val="571"/>
      </a:spcAft>
      <a:buFont typeface="Arial" pitchFamily="34" charset="0"/>
      <a:buChar char="•"/>
      <a:defRPr sz="1514" kern="1200">
        <a:solidFill>
          <a:schemeClr val="tx1"/>
        </a:solidFill>
        <a:latin typeface="Segoe UI" panose="020B0502040204020203" pitchFamily="34" charset="0"/>
        <a:ea typeface="+mn-ea"/>
        <a:cs typeface="+mn-cs"/>
      </a:defRPr>
    </a:lvl2pPr>
    <a:lvl3pPr marL="562970" indent="-197494" algn="l" defTabSz="1569054" rtl="0" eaLnBrk="1" latinLnBrk="0" hangingPunct="1">
      <a:lnSpc>
        <a:spcPct val="90000"/>
      </a:lnSpc>
      <a:spcAft>
        <a:spcPts val="571"/>
      </a:spcAft>
      <a:buFont typeface="Arial" pitchFamily="34" charset="0"/>
      <a:buChar char="•"/>
      <a:defRPr sz="1514" kern="1200">
        <a:solidFill>
          <a:schemeClr val="tx1"/>
        </a:solidFill>
        <a:latin typeface="Segoe UI" panose="020B0502040204020203" pitchFamily="34" charset="0"/>
        <a:ea typeface="+mn-ea"/>
        <a:cs typeface="+mn-cs"/>
      </a:defRPr>
    </a:lvl3pPr>
    <a:lvl4pPr marL="828567" indent="-251974" algn="l" defTabSz="1569054" rtl="0" eaLnBrk="1" latinLnBrk="0" hangingPunct="1">
      <a:lnSpc>
        <a:spcPct val="90000"/>
      </a:lnSpc>
      <a:spcAft>
        <a:spcPts val="571"/>
      </a:spcAft>
      <a:buFont typeface="Arial" pitchFamily="34" charset="0"/>
      <a:buChar char="•"/>
      <a:defRPr sz="1514" kern="1200">
        <a:solidFill>
          <a:schemeClr val="tx1"/>
        </a:solidFill>
        <a:latin typeface="Segoe UI" panose="020B0502040204020203" pitchFamily="34" charset="0"/>
        <a:ea typeface="+mn-ea"/>
        <a:cs typeface="+mn-cs"/>
      </a:defRPr>
    </a:lvl4pPr>
    <a:lvl5pPr marL="1055570" indent="-197494" algn="l" defTabSz="1569054" rtl="0" eaLnBrk="1" latinLnBrk="0" hangingPunct="1">
      <a:lnSpc>
        <a:spcPct val="90000"/>
      </a:lnSpc>
      <a:spcAft>
        <a:spcPts val="571"/>
      </a:spcAft>
      <a:buFont typeface="Arial" pitchFamily="34" charset="0"/>
      <a:buChar char="•"/>
      <a:defRPr sz="1514" kern="1200">
        <a:solidFill>
          <a:schemeClr val="tx1"/>
        </a:solidFill>
        <a:latin typeface="Segoe UI" panose="020B0502040204020203" pitchFamily="34" charset="0"/>
        <a:ea typeface="+mn-ea"/>
        <a:cs typeface="+mn-cs"/>
      </a:defRPr>
    </a:lvl5pPr>
    <a:lvl6pPr marL="3922635" algn="l" defTabSz="1569054" rtl="0" eaLnBrk="1" latinLnBrk="0" hangingPunct="1">
      <a:defRPr sz="2018" kern="1200">
        <a:solidFill>
          <a:schemeClr val="tx1"/>
        </a:solidFill>
        <a:latin typeface="+mn-lt"/>
        <a:ea typeface="+mn-ea"/>
        <a:cs typeface="+mn-cs"/>
      </a:defRPr>
    </a:lvl6pPr>
    <a:lvl7pPr marL="4707161" algn="l" defTabSz="1569054" rtl="0" eaLnBrk="1" latinLnBrk="0" hangingPunct="1">
      <a:defRPr sz="2018" kern="1200">
        <a:solidFill>
          <a:schemeClr val="tx1"/>
        </a:solidFill>
        <a:latin typeface="+mn-lt"/>
        <a:ea typeface="+mn-ea"/>
        <a:cs typeface="+mn-cs"/>
      </a:defRPr>
    </a:lvl7pPr>
    <a:lvl8pPr marL="5491687" algn="l" defTabSz="1569054" rtl="0" eaLnBrk="1" latinLnBrk="0" hangingPunct="1">
      <a:defRPr sz="2018" kern="1200">
        <a:solidFill>
          <a:schemeClr val="tx1"/>
        </a:solidFill>
        <a:latin typeface="+mn-lt"/>
        <a:ea typeface="+mn-ea"/>
        <a:cs typeface="+mn-cs"/>
      </a:defRPr>
    </a:lvl8pPr>
    <a:lvl9pPr marL="6276217" algn="l" defTabSz="1569054" rtl="0" eaLnBrk="1" latinLnBrk="0" hangingPunct="1">
      <a:defRPr sz="2018"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End to end process relationship diagram example</a:t>
            </a:r>
          </a:p>
          <a:p>
            <a:endParaRPr lang="en-US" dirty="0"/>
          </a:p>
          <a:p>
            <a:pPr marL="0" marR="0">
              <a:lnSpc>
                <a:spcPct val="107000"/>
              </a:lnSpc>
              <a:spcBef>
                <a:spcPts val="200"/>
              </a:spcBef>
              <a:spcAft>
                <a:spcPts val="0"/>
              </a:spcAft>
            </a:pPr>
            <a:r>
              <a:rPr lang="en-US" sz="1800" b="1" kern="100" dirty="0">
                <a:solidFill>
                  <a:srgbClr val="2F5496"/>
                </a:solidFill>
                <a:effectLst/>
                <a:latin typeface="Calibri Light" panose="020F0302020204030204" pitchFamily="34" charset="0"/>
                <a:ea typeface="Yu Gothic Light" panose="020B0300000000000000" pitchFamily="34" charset="-128"/>
                <a:cs typeface="Times New Roman" panose="02020603050405020304" pitchFamily="18" charset="0"/>
              </a:rPr>
              <a:t>Order to cash process relationship </a:t>
            </a:r>
          </a:p>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Arial" panose="020B0604020202020204" pitchFamily="34" charset="0"/>
              </a:rPr>
              <a:t>The following diagram shows the relationship of other processes and products/features for the order to cash process. The prerequisites for the order to cash process include product design to retire and prospect to quote processes. The order to cash end-to-end process is broken down into the following business process areas including:</a:t>
            </a:r>
          </a:p>
          <a:p>
            <a:pPr marL="342900" marR="0" lvl="0" indent="-342900">
              <a:lnSpc>
                <a:spcPct val="107000"/>
              </a:lnSpc>
              <a:spcBef>
                <a:spcPts val="0"/>
              </a:spcBef>
              <a:spcAft>
                <a:spcPts val="0"/>
              </a:spcAft>
              <a:buFont typeface="Symbol" panose="05050102010706020507" pitchFamily="18" charset="2"/>
              <a:buChar char=""/>
            </a:pPr>
            <a:r>
              <a:rPr lang="en-US" sz="1800" kern="100" dirty="0">
                <a:effectLst/>
                <a:latin typeface="Calibri" panose="020F0502020204030204" pitchFamily="34" charset="0"/>
                <a:ea typeface="Calibri" panose="020F0502020204030204" pitchFamily="34" charset="0"/>
                <a:cs typeface="Arial" panose="020B0604020202020204" pitchFamily="34" charset="0"/>
              </a:rPr>
              <a:t>Manage pricing and contracts</a:t>
            </a:r>
          </a:p>
          <a:p>
            <a:pPr marL="342900" marR="0" lvl="0" indent="-342900">
              <a:lnSpc>
                <a:spcPct val="107000"/>
              </a:lnSpc>
              <a:spcBef>
                <a:spcPts val="0"/>
              </a:spcBef>
              <a:spcAft>
                <a:spcPts val="0"/>
              </a:spcAft>
              <a:buFont typeface="Symbol" panose="05050102010706020507" pitchFamily="18" charset="2"/>
              <a:buChar char=""/>
            </a:pPr>
            <a:r>
              <a:rPr lang="en-US" sz="1800" kern="100" dirty="0">
                <a:effectLst/>
                <a:latin typeface="Calibri" panose="020F0502020204030204" pitchFamily="34" charset="0"/>
                <a:ea typeface="Calibri" panose="020F0502020204030204" pitchFamily="34" charset="0"/>
                <a:cs typeface="Arial" panose="020B0604020202020204" pitchFamily="34" charset="0"/>
              </a:rPr>
              <a:t>Create and manage sales orders</a:t>
            </a:r>
          </a:p>
          <a:p>
            <a:pPr marL="342900" marR="0" lvl="0" indent="-342900">
              <a:lnSpc>
                <a:spcPct val="107000"/>
              </a:lnSpc>
              <a:spcBef>
                <a:spcPts val="0"/>
              </a:spcBef>
              <a:spcAft>
                <a:spcPts val="0"/>
              </a:spcAft>
              <a:buFont typeface="Symbol" panose="05050102010706020507" pitchFamily="18" charset="2"/>
              <a:buChar char=""/>
            </a:pPr>
            <a:r>
              <a:rPr lang="en-US" sz="1800" kern="100" dirty="0">
                <a:effectLst/>
                <a:latin typeface="Calibri" panose="020F0502020204030204" pitchFamily="34" charset="0"/>
                <a:ea typeface="Calibri" panose="020F0502020204030204" pitchFamily="34" charset="0"/>
                <a:cs typeface="Arial" panose="020B0604020202020204" pitchFamily="34" charset="0"/>
              </a:rPr>
              <a:t>Trade across companies</a:t>
            </a:r>
          </a:p>
          <a:p>
            <a:pPr marL="342900" marR="0" lvl="0" indent="-342900">
              <a:lnSpc>
                <a:spcPct val="107000"/>
              </a:lnSpc>
              <a:spcBef>
                <a:spcPts val="0"/>
              </a:spcBef>
              <a:spcAft>
                <a:spcPts val="0"/>
              </a:spcAft>
              <a:buFont typeface="Symbol" panose="05050102010706020507" pitchFamily="18" charset="2"/>
              <a:buChar char=""/>
            </a:pPr>
            <a:r>
              <a:rPr lang="en-US" sz="1800" kern="100" dirty="0">
                <a:effectLst/>
                <a:latin typeface="Calibri" panose="020F0502020204030204" pitchFamily="34" charset="0"/>
                <a:ea typeface="Calibri" panose="020F0502020204030204" pitchFamily="34" charset="0"/>
                <a:cs typeface="Arial" panose="020B0604020202020204" pitchFamily="34" charset="0"/>
              </a:rPr>
              <a:t>Issue customer invoices</a:t>
            </a:r>
          </a:p>
          <a:p>
            <a:pPr marL="342900" marR="0" lvl="0" indent="-342900">
              <a:lnSpc>
                <a:spcPct val="107000"/>
              </a:lnSpc>
              <a:spcBef>
                <a:spcPts val="0"/>
              </a:spcBef>
              <a:spcAft>
                <a:spcPts val="0"/>
              </a:spcAft>
              <a:buFont typeface="Symbol" panose="05050102010706020507" pitchFamily="18" charset="2"/>
              <a:buChar char=""/>
            </a:pPr>
            <a:r>
              <a:rPr lang="en-US" sz="1800" kern="100" dirty="0">
                <a:effectLst/>
                <a:latin typeface="Calibri" panose="020F0502020204030204" pitchFamily="34" charset="0"/>
                <a:ea typeface="Calibri" panose="020F0502020204030204" pitchFamily="34" charset="0"/>
                <a:cs typeface="Arial" panose="020B0604020202020204" pitchFamily="34" charset="0"/>
              </a:rPr>
              <a:t>Record customer payments</a:t>
            </a:r>
          </a:p>
          <a:p>
            <a:pPr marL="342900" marR="0" lvl="0" indent="-342900">
              <a:lnSpc>
                <a:spcPct val="107000"/>
              </a:lnSpc>
              <a:spcBef>
                <a:spcPts val="0"/>
              </a:spcBef>
              <a:spcAft>
                <a:spcPts val="0"/>
              </a:spcAft>
              <a:buFont typeface="Symbol" panose="05050102010706020507" pitchFamily="18" charset="2"/>
              <a:buChar char=""/>
            </a:pPr>
            <a:r>
              <a:rPr lang="en-US" sz="1800" kern="100" dirty="0">
                <a:effectLst/>
                <a:latin typeface="Calibri" panose="020F0502020204030204" pitchFamily="34" charset="0"/>
                <a:ea typeface="Calibri" panose="020F0502020204030204" pitchFamily="34" charset="0"/>
                <a:cs typeface="Arial" panose="020B0604020202020204" pitchFamily="34" charset="0"/>
              </a:rPr>
              <a:t>Monitor customer credit and collections</a:t>
            </a:r>
          </a:p>
          <a:p>
            <a:pPr marL="342900" marR="0" lvl="0" indent="-342900">
              <a:lnSpc>
                <a:spcPct val="107000"/>
              </a:lnSpc>
              <a:spcBef>
                <a:spcPts val="0"/>
              </a:spcBef>
              <a:spcAft>
                <a:spcPts val="800"/>
              </a:spcAft>
              <a:buFont typeface="Symbol" panose="05050102010706020507" pitchFamily="18" charset="2"/>
              <a:buChar char=""/>
            </a:pPr>
            <a:r>
              <a:rPr lang="en-US" sz="1800" kern="100" dirty="0">
                <a:effectLst/>
                <a:latin typeface="Calibri" panose="020F0502020204030204" pitchFamily="34" charset="0"/>
                <a:ea typeface="Calibri" panose="020F0502020204030204" pitchFamily="34" charset="0"/>
                <a:cs typeface="Arial" panose="020B0604020202020204" pitchFamily="34" charset="0"/>
              </a:rPr>
              <a:t>Process customer rebates</a:t>
            </a:r>
          </a:p>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Arial" panose="020B0604020202020204" pitchFamily="34" charset="0"/>
              </a:rPr>
              <a:t>The third column in the diagram displays the downstream business process which includes inventory to deliver, case to resolution, and record to report. In some operating strategies, such as make to order or purchase to order, the procure to pay and plan to produce end-to-end processes may be part of the downstream business process flow. However, this article does not detail those scenarios. The final column in the graphic displays additional capabilities in Dynamics 365 that are dependent on the order to cash process to include, but not limited to Sales accelerator, Demand forecasting, Customer insights, Finance insights, Dynamics 365 Fraud Protection, Dynamics 365 Intelligent Order Management.</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5/4/23 1:54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34594513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2000" b="0" i="0">
                <a:solidFill>
                  <a:srgbClr val="D1D5DB"/>
                </a:solidFill>
                <a:effectLst/>
                <a:latin typeface="Söhne"/>
              </a:rPr>
              <a:t>Upstream Processes:</a:t>
            </a:r>
          </a:p>
          <a:p>
            <a:pPr algn="l">
              <a:buFont typeface="+mj-lt"/>
              <a:buAutoNum type="arabicPeriod"/>
            </a:pPr>
            <a:r>
              <a:rPr lang="en-US" sz="2000" b="0" i="0">
                <a:solidFill>
                  <a:srgbClr val="D1D5DB"/>
                </a:solidFill>
                <a:effectLst/>
                <a:latin typeface="Söhne"/>
              </a:rPr>
              <a:t>Product and Service Lifecycle Management: This process informs the sales strategy and marketing campaigns, as it helps define the products and services to be promoted.</a:t>
            </a:r>
          </a:p>
          <a:p>
            <a:pPr algn="l">
              <a:buFont typeface="+mj-lt"/>
              <a:buAutoNum type="arabicPeriod"/>
            </a:pPr>
            <a:r>
              <a:rPr lang="en-US" sz="2000" b="0" i="0">
                <a:solidFill>
                  <a:srgbClr val="D1D5DB"/>
                </a:solidFill>
                <a:effectLst/>
                <a:latin typeface="Söhne"/>
              </a:rPr>
              <a:t>Forecast to Plan: Market forecasts can guide the sales strategy, marketing campaigns, and lead identification.</a:t>
            </a:r>
          </a:p>
          <a:p>
            <a:pPr algn="l">
              <a:buFont typeface="+mj-lt"/>
              <a:buAutoNum type="arabicPeriod"/>
            </a:pPr>
            <a:r>
              <a:rPr lang="en-US" sz="2000" b="0" i="0">
                <a:solidFill>
                  <a:srgbClr val="D1D5DB"/>
                </a:solidFill>
                <a:effectLst/>
                <a:latin typeface="Söhne"/>
              </a:rPr>
              <a:t>Project to Profit: Insights from previous projects can inform the sales strategy, lead qualification, and the pursuit of opportunities.</a:t>
            </a:r>
          </a:p>
          <a:p>
            <a:pPr algn="l"/>
            <a:r>
              <a:rPr lang="en-US" sz="2000" b="0" i="0">
                <a:solidFill>
                  <a:srgbClr val="D1D5DB"/>
                </a:solidFill>
                <a:effectLst/>
                <a:latin typeface="Söhne"/>
              </a:rPr>
              <a:t>Downstream Processes:</a:t>
            </a:r>
          </a:p>
          <a:p>
            <a:pPr algn="l">
              <a:buFont typeface="+mj-lt"/>
              <a:buAutoNum type="arabicPeriod"/>
            </a:pPr>
            <a:r>
              <a:rPr lang="en-US" sz="2000" b="0" i="0">
                <a:solidFill>
                  <a:srgbClr val="D1D5DB"/>
                </a:solidFill>
                <a:effectLst/>
                <a:latin typeface="Söhne"/>
              </a:rPr>
              <a:t>Order to Cash: Once a quote is accepted, the order to cash process starts, which includes order management, fulfillment, invoicing, and payment collection.</a:t>
            </a:r>
          </a:p>
          <a:p>
            <a:pPr algn="l">
              <a:buFont typeface="+mj-lt"/>
              <a:buAutoNum type="arabicPeriod"/>
            </a:pPr>
            <a:r>
              <a:rPr lang="en-US" sz="2000" b="0" i="0">
                <a:solidFill>
                  <a:srgbClr val="D1D5DB"/>
                </a:solidFill>
                <a:effectLst/>
                <a:latin typeface="Söhne"/>
              </a:rPr>
              <a:t>Service to Cash: This process is applicable for service-based organizations. After estimating and quoting sales, the service delivery and invoicing occur, followed by payment collection.</a:t>
            </a:r>
          </a:p>
          <a:p>
            <a:pPr algn="l">
              <a:buFont typeface="+mj-lt"/>
              <a:buAutoNum type="arabicPeriod"/>
            </a:pPr>
            <a:r>
              <a:rPr lang="en-US" sz="2000" b="0" i="0">
                <a:solidFill>
                  <a:srgbClr val="D1D5DB"/>
                </a:solidFill>
                <a:effectLst/>
                <a:latin typeface="Söhne"/>
              </a:rPr>
              <a:t>Inventory to Deliver: This process is related to product availability and delivery, which can impact the accuracy of quotes and the customer relationship management.</a:t>
            </a:r>
          </a:p>
          <a:p>
            <a:pPr algn="l"/>
            <a:r>
              <a:rPr lang="en-US" sz="2000" b="0" i="0">
                <a:solidFill>
                  <a:srgbClr val="D1D5DB"/>
                </a:solidFill>
                <a:effectLst/>
                <a:latin typeface="Söhne"/>
              </a:rPr>
              <a:t>Here's how these business processes interact with the prospect-to-quote subprocesses:</a:t>
            </a:r>
          </a:p>
          <a:p>
            <a:pPr algn="l">
              <a:buFont typeface="+mj-lt"/>
              <a:buAutoNum type="arabicPeriod"/>
            </a:pPr>
            <a:r>
              <a:rPr lang="en-US" sz="2000" b="0" i="0">
                <a:solidFill>
                  <a:srgbClr val="D1D5DB"/>
                </a:solidFill>
                <a:effectLst/>
                <a:latin typeface="Söhne"/>
              </a:rPr>
              <a:t>Define Sales Strategy: Upstream processes like Product and Service Lifecycle Management, Forecast to Plan, and Project to Profit provide insights that help shape the sales strategy.</a:t>
            </a:r>
          </a:p>
          <a:p>
            <a:pPr algn="l">
              <a:buFont typeface="+mj-lt"/>
              <a:buAutoNum type="arabicPeriod"/>
            </a:pPr>
            <a:r>
              <a:rPr lang="en-US" sz="2000" b="0" i="0">
                <a:solidFill>
                  <a:srgbClr val="D1D5DB"/>
                </a:solidFill>
                <a:effectLst/>
                <a:latin typeface="Söhne"/>
              </a:rPr>
              <a:t>Run Marketing Campaigns: Market research from the Forecast to Plan process can guide marketing campaigns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5/4/23 1:54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20229852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2000" b="0" i="0">
                <a:solidFill>
                  <a:srgbClr val="D1D5DB"/>
                </a:solidFill>
                <a:effectLst/>
                <a:latin typeface="Söhne"/>
              </a:rPr>
              <a:t>Upstream Processes:</a:t>
            </a:r>
          </a:p>
          <a:p>
            <a:pPr algn="l">
              <a:buFont typeface="+mj-lt"/>
              <a:buAutoNum type="arabicPeriod"/>
            </a:pPr>
            <a:r>
              <a:rPr lang="en-US" sz="2000" b="0" i="0">
                <a:solidFill>
                  <a:srgbClr val="D1D5DB"/>
                </a:solidFill>
                <a:effectLst/>
                <a:latin typeface="Söhne"/>
              </a:rPr>
              <a:t>Product and Service Lifecycle Management: This process informs the sales strategy and marketing campaigns, as it helps define the products and services to be promoted.</a:t>
            </a:r>
          </a:p>
          <a:p>
            <a:pPr algn="l">
              <a:buFont typeface="+mj-lt"/>
              <a:buAutoNum type="arabicPeriod"/>
            </a:pPr>
            <a:r>
              <a:rPr lang="en-US" sz="2000" b="0" i="0">
                <a:solidFill>
                  <a:srgbClr val="D1D5DB"/>
                </a:solidFill>
                <a:effectLst/>
                <a:latin typeface="Söhne"/>
              </a:rPr>
              <a:t>Forecast to Plan: Market forecasts can guide the sales strategy, marketing campaigns, and lead identification.</a:t>
            </a:r>
          </a:p>
          <a:p>
            <a:pPr algn="l">
              <a:buFont typeface="+mj-lt"/>
              <a:buAutoNum type="arabicPeriod"/>
            </a:pPr>
            <a:r>
              <a:rPr lang="en-US" sz="2000" b="0" i="0">
                <a:solidFill>
                  <a:srgbClr val="D1D5DB"/>
                </a:solidFill>
                <a:effectLst/>
                <a:latin typeface="Söhne"/>
              </a:rPr>
              <a:t>Project to Profit: Insights from previous projects can inform the sales strategy, lead qualification, and the pursuit of opportunities.</a:t>
            </a:r>
          </a:p>
          <a:p>
            <a:pPr algn="l"/>
            <a:r>
              <a:rPr lang="en-US" sz="2000" b="0" i="0">
                <a:solidFill>
                  <a:srgbClr val="D1D5DB"/>
                </a:solidFill>
                <a:effectLst/>
                <a:latin typeface="Söhne"/>
              </a:rPr>
              <a:t>Downstream Processes:</a:t>
            </a:r>
          </a:p>
          <a:p>
            <a:pPr algn="l">
              <a:buFont typeface="+mj-lt"/>
              <a:buAutoNum type="arabicPeriod"/>
            </a:pPr>
            <a:r>
              <a:rPr lang="en-US" sz="2000" b="0" i="0">
                <a:solidFill>
                  <a:srgbClr val="D1D5DB"/>
                </a:solidFill>
                <a:effectLst/>
                <a:latin typeface="Söhne"/>
              </a:rPr>
              <a:t>Order to Cash: Once a quote is accepted, the order to cash process starts, which includes order management, fulfillment, invoicing, and payment collection.</a:t>
            </a:r>
          </a:p>
          <a:p>
            <a:pPr algn="l">
              <a:buFont typeface="+mj-lt"/>
              <a:buAutoNum type="arabicPeriod"/>
            </a:pPr>
            <a:r>
              <a:rPr lang="en-US" sz="2000" b="0" i="0">
                <a:solidFill>
                  <a:srgbClr val="D1D5DB"/>
                </a:solidFill>
                <a:effectLst/>
                <a:latin typeface="Söhne"/>
              </a:rPr>
              <a:t>Service to Cash: This process is applicable for service-based organizations. After estimating and quoting sales, the service delivery and invoicing occur, followed by payment collection.</a:t>
            </a:r>
          </a:p>
          <a:p>
            <a:pPr algn="l">
              <a:buFont typeface="+mj-lt"/>
              <a:buAutoNum type="arabicPeriod"/>
            </a:pPr>
            <a:r>
              <a:rPr lang="en-US" sz="2000" b="0" i="0">
                <a:solidFill>
                  <a:srgbClr val="D1D5DB"/>
                </a:solidFill>
                <a:effectLst/>
                <a:latin typeface="Söhne"/>
              </a:rPr>
              <a:t>Inventory to Deliver: This process is related to product availability and delivery, which can impact the accuracy of quotes and the customer relationship management.</a:t>
            </a:r>
          </a:p>
          <a:p>
            <a:pPr algn="l"/>
            <a:r>
              <a:rPr lang="en-US" sz="2000" b="0" i="0">
                <a:solidFill>
                  <a:srgbClr val="D1D5DB"/>
                </a:solidFill>
                <a:effectLst/>
                <a:latin typeface="Söhne"/>
              </a:rPr>
              <a:t>Here's how these business processes interact with the prospect-to-quote subprocesses:</a:t>
            </a:r>
          </a:p>
          <a:p>
            <a:pPr algn="l">
              <a:buFont typeface="+mj-lt"/>
              <a:buAutoNum type="arabicPeriod"/>
            </a:pPr>
            <a:r>
              <a:rPr lang="en-US" sz="2000" b="0" i="0">
                <a:solidFill>
                  <a:srgbClr val="D1D5DB"/>
                </a:solidFill>
                <a:effectLst/>
                <a:latin typeface="Söhne"/>
              </a:rPr>
              <a:t>Define Sales Strategy: Upstream processes like Product and Service Lifecycle Management, Forecast to Plan, and Project to Profit provide insights that help shape the sales strategy.</a:t>
            </a:r>
          </a:p>
          <a:p>
            <a:pPr algn="l">
              <a:buFont typeface="+mj-lt"/>
              <a:buAutoNum type="arabicPeriod"/>
            </a:pPr>
            <a:r>
              <a:rPr lang="en-US" sz="2000" b="0" i="0">
                <a:solidFill>
                  <a:srgbClr val="D1D5DB"/>
                </a:solidFill>
                <a:effectLst/>
                <a:latin typeface="Söhne"/>
              </a:rPr>
              <a:t>Run Marketing Campaigns: Market research from the Forecast to Plan process can guide marketing campaigns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5/4/23 2:54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35361233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2000" b="0" i="0">
                <a:solidFill>
                  <a:srgbClr val="D1D5DB"/>
                </a:solidFill>
                <a:effectLst/>
                <a:latin typeface="Söhne"/>
              </a:rPr>
              <a:t>Upstream Processes:</a:t>
            </a:r>
          </a:p>
          <a:p>
            <a:pPr algn="l">
              <a:buFont typeface="+mj-lt"/>
              <a:buAutoNum type="arabicPeriod"/>
            </a:pPr>
            <a:r>
              <a:rPr lang="en-US" sz="2000" b="0" i="0">
                <a:solidFill>
                  <a:srgbClr val="D1D5DB"/>
                </a:solidFill>
                <a:effectLst/>
                <a:latin typeface="Söhne"/>
              </a:rPr>
              <a:t>Product and Service Lifecycle Management: This process informs the sales strategy and marketing campaigns, as it helps define the products and services to be promoted.</a:t>
            </a:r>
          </a:p>
          <a:p>
            <a:pPr algn="l">
              <a:buFont typeface="+mj-lt"/>
              <a:buAutoNum type="arabicPeriod"/>
            </a:pPr>
            <a:r>
              <a:rPr lang="en-US" sz="2000" b="0" i="0">
                <a:solidFill>
                  <a:srgbClr val="D1D5DB"/>
                </a:solidFill>
                <a:effectLst/>
                <a:latin typeface="Söhne"/>
              </a:rPr>
              <a:t>Forecast to Plan: Market forecasts can guide the sales strategy, marketing campaigns, and lead identification.</a:t>
            </a:r>
          </a:p>
          <a:p>
            <a:pPr algn="l">
              <a:buFont typeface="+mj-lt"/>
              <a:buAutoNum type="arabicPeriod"/>
            </a:pPr>
            <a:r>
              <a:rPr lang="en-US" sz="2000" b="0" i="0">
                <a:solidFill>
                  <a:srgbClr val="D1D5DB"/>
                </a:solidFill>
                <a:effectLst/>
                <a:latin typeface="Söhne"/>
              </a:rPr>
              <a:t>Project to Profit: Insights from previous projects can inform the sales strategy, lead qualification, and the pursuit of opportunities.</a:t>
            </a:r>
          </a:p>
          <a:p>
            <a:pPr algn="l"/>
            <a:r>
              <a:rPr lang="en-US" sz="2000" b="0" i="0">
                <a:solidFill>
                  <a:srgbClr val="D1D5DB"/>
                </a:solidFill>
                <a:effectLst/>
                <a:latin typeface="Söhne"/>
              </a:rPr>
              <a:t>Downstream Processes:</a:t>
            </a:r>
          </a:p>
          <a:p>
            <a:pPr algn="l">
              <a:buFont typeface="+mj-lt"/>
              <a:buAutoNum type="arabicPeriod"/>
            </a:pPr>
            <a:r>
              <a:rPr lang="en-US" sz="2000" b="0" i="0">
                <a:solidFill>
                  <a:srgbClr val="D1D5DB"/>
                </a:solidFill>
                <a:effectLst/>
                <a:latin typeface="Söhne"/>
              </a:rPr>
              <a:t>Order to Cash: Once a quote is accepted, the order to cash process starts, which includes order management, fulfillment, invoicing, and payment collection.</a:t>
            </a:r>
          </a:p>
          <a:p>
            <a:pPr algn="l">
              <a:buFont typeface="+mj-lt"/>
              <a:buAutoNum type="arabicPeriod"/>
            </a:pPr>
            <a:r>
              <a:rPr lang="en-US" sz="2000" b="0" i="0">
                <a:solidFill>
                  <a:srgbClr val="D1D5DB"/>
                </a:solidFill>
                <a:effectLst/>
                <a:latin typeface="Söhne"/>
              </a:rPr>
              <a:t>Service to Cash: This process is applicable for service-based organizations. After estimating and quoting sales, the service delivery and invoicing occur, followed by payment collection.</a:t>
            </a:r>
          </a:p>
          <a:p>
            <a:pPr algn="l">
              <a:buFont typeface="+mj-lt"/>
              <a:buAutoNum type="arabicPeriod"/>
            </a:pPr>
            <a:r>
              <a:rPr lang="en-US" sz="2000" b="0" i="0">
                <a:solidFill>
                  <a:srgbClr val="D1D5DB"/>
                </a:solidFill>
                <a:effectLst/>
                <a:latin typeface="Söhne"/>
              </a:rPr>
              <a:t>Inventory to Deliver: This process is related to product availability and delivery, which can impact the accuracy of quotes and the customer relationship management.</a:t>
            </a:r>
          </a:p>
          <a:p>
            <a:pPr algn="l"/>
            <a:r>
              <a:rPr lang="en-US" sz="2000" b="0" i="0">
                <a:solidFill>
                  <a:srgbClr val="D1D5DB"/>
                </a:solidFill>
                <a:effectLst/>
                <a:latin typeface="Söhne"/>
              </a:rPr>
              <a:t>Here's how these business processes interact with the prospect-to-quote subprocesses:</a:t>
            </a:r>
          </a:p>
          <a:p>
            <a:pPr algn="l">
              <a:buFont typeface="+mj-lt"/>
              <a:buAutoNum type="arabicPeriod"/>
            </a:pPr>
            <a:r>
              <a:rPr lang="en-US" sz="2000" b="0" i="0">
                <a:solidFill>
                  <a:srgbClr val="D1D5DB"/>
                </a:solidFill>
                <a:effectLst/>
                <a:latin typeface="Söhne"/>
              </a:rPr>
              <a:t>Define Sales Strategy: Upstream processes like Product and Service Lifecycle Management, Forecast to Plan, and Project to Profit provide insights that help shape the sales strategy.</a:t>
            </a:r>
          </a:p>
          <a:p>
            <a:pPr algn="l">
              <a:buFont typeface="+mj-lt"/>
              <a:buAutoNum type="arabicPeriod"/>
            </a:pPr>
            <a:r>
              <a:rPr lang="en-US" sz="2000" b="0" i="0">
                <a:solidFill>
                  <a:srgbClr val="D1D5DB"/>
                </a:solidFill>
                <a:effectLst/>
                <a:latin typeface="Söhne"/>
              </a:rPr>
              <a:t>Run Marketing Campaigns: Market research from the Forecast to Plan process can guide marketing campaigns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5/4/23 2:41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23202972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2000" b="0" i="0">
                <a:solidFill>
                  <a:srgbClr val="D1D5DB"/>
                </a:solidFill>
                <a:effectLst/>
                <a:latin typeface="Söhne"/>
              </a:rPr>
              <a:t>Upstream Processes:</a:t>
            </a:r>
          </a:p>
          <a:p>
            <a:pPr algn="l">
              <a:buFont typeface="+mj-lt"/>
              <a:buAutoNum type="arabicPeriod"/>
            </a:pPr>
            <a:r>
              <a:rPr lang="en-US" sz="2000" b="0" i="0">
                <a:solidFill>
                  <a:srgbClr val="D1D5DB"/>
                </a:solidFill>
                <a:effectLst/>
                <a:latin typeface="Söhne"/>
              </a:rPr>
              <a:t>Product and Service Lifecycle Management: This process informs the sales strategy and marketing campaigns, as it helps define the products and services to be promoted.</a:t>
            </a:r>
          </a:p>
          <a:p>
            <a:pPr algn="l">
              <a:buFont typeface="+mj-lt"/>
              <a:buAutoNum type="arabicPeriod"/>
            </a:pPr>
            <a:r>
              <a:rPr lang="en-US" sz="2000" b="0" i="0">
                <a:solidFill>
                  <a:srgbClr val="D1D5DB"/>
                </a:solidFill>
                <a:effectLst/>
                <a:latin typeface="Söhne"/>
              </a:rPr>
              <a:t>Forecast to Plan: Market forecasts can guide the sales strategy, marketing campaigns, and lead identification.</a:t>
            </a:r>
          </a:p>
          <a:p>
            <a:pPr algn="l">
              <a:buFont typeface="+mj-lt"/>
              <a:buAutoNum type="arabicPeriod"/>
            </a:pPr>
            <a:r>
              <a:rPr lang="en-US" sz="2000" b="0" i="0">
                <a:solidFill>
                  <a:srgbClr val="D1D5DB"/>
                </a:solidFill>
                <a:effectLst/>
                <a:latin typeface="Söhne"/>
              </a:rPr>
              <a:t>Project to Profit: Insights from previous projects can inform the sales strategy, lead qualification, and the pursuit of opportunities.</a:t>
            </a:r>
          </a:p>
          <a:p>
            <a:pPr algn="l"/>
            <a:r>
              <a:rPr lang="en-US" sz="2000" b="0" i="0">
                <a:solidFill>
                  <a:srgbClr val="D1D5DB"/>
                </a:solidFill>
                <a:effectLst/>
                <a:latin typeface="Söhne"/>
              </a:rPr>
              <a:t>Downstream Processes:</a:t>
            </a:r>
          </a:p>
          <a:p>
            <a:pPr algn="l">
              <a:buFont typeface="+mj-lt"/>
              <a:buAutoNum type="arabicPeriod"/>
            </a:pPr>
            <a:r>
              <a:rPr lang="en-US" sz="2000" b="0" i="0">
                <a:solidFill>
                  <a:srgbClr val="D1D5DB"/>
                </a:solidFill>
                <a:effectLst/>
                <a:latin typeface="Söhne"/>
              </a:rPr>
              <a:t>Order to Cash: Once a quote is accepted, the order to cash process starts, which includes order management, fulfillment, invoicing, and payment collection.</a:t>
            </a:r>
          </a:p>
          <a:p>
            <a:pPr algn="l">
              <a:buFont typeface="+mj-lt"/>
              <a:buAutoNum type="arabicPeriod"/>
            </a:pPr>
            <a:r>
              <a:rPr lang="en-US" sz="2000" b="0" i="0">
                <a:solidFill>
                  <a:srgbClr val="D1D5DB"/>
                </a:solidFill>
                <a:effectLst/>
                <a:latin typeface="Söhne"/>
              </a:rPr>
              <a:t>Service to Cash: This process is applicable for service-based organizations. After estimating and quoting sales, the service delivery and invoicing occur, followed by payment collection.</a:t>
            </a:r>
          </a:p>
          <a:p>
            <a:pPr algn="l">
              <a:buFont typeface="+mj-lt"/>
              <a:buAutoNum type="arabicPeriod"/>
            </a:pPr>
            <a:r>
              <a:rPr lang="en-US" sz="2000" b="0" i="0">
                <a:solidFill>
                  <a:srgbClr val="D1D5DB"/>
                </a:solidFill>
                <a:effectLst/>
                <a:latin typeface="Söhne"/>
              </a:rPr>
              <a:t>Inventory to Deliver: This process is related to product availability and delivery, which can impact the accuracy of quotes and the customer relationship management.</a:t>
            </a:r>
          </a:p>
          <a:p>
            <a:pPr algn="l"/>
            <a:r>
              <a:rPr lang="en-US" sz="2000" b="0" i="0">
                <a:solidFill>
                  <a:srgbClr val="D1D5DB"/>
                </a:solidFill>
                <a:effectLst/>
                <a:latin typeface="Söhne"/>
              </a:rPr>
              <a:t>Here's how these business processes interact with the prospect-to-quote subprocesses:</a:t>
            </a:r>
          </a:p>
          <a:p>
            <a:pPr algn="l">
              <a:buFont typeface="+mj-lt"/>
              <a:buAutoNum type="arabicPeriod"/>
            </a:pPr>
            <a:r>
              <a:rPr lang="en-US" sz="2000" b="0" i="0">
                <a:solidFill>
                  <a:srgbClr val="D1D5DB"/>
                </a:solidFill>
                <a:effectLst/>
                <a:latin typeface="Söhne"/>
              </a:rPr>
              <a:t>Define Sales Strategy: Upstream processes like Product and Service Lifecycle Management, Forecast to Plan, and Project to Profit provide insights that help shape the sales strategy.</a:t>
            </a:r>
          </a:p>
          <a:p>
            <a:pPr algn="l">
              <a:buFont typeface="+mj-lt"/>
              <a:buAutoNum type="arabicPeriod"/>
            </a:pPr>
            <a:r>
              <a:rPr lang="en-US" sz="2000" b="0" i="0">
                <a:solidFill>
                  <a:srgbClr val="D1D5DB"/>
                </a:solidFill>
                <a:effectLst/>
                <a:latin typeface="Söhne"/>
              </a:rPr>
              <a:t>Run Marketing Campaigns: Market research from the Forecast to Plan process can guide marketing campaigns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5/4/23 1:54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15675309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2000" b="0" i="0">
                <a:solidFill>
                  <a:srgbClr val="D1D5DB"/>
                </a:solidFill>
                <a:effectLst/>
                <a:latin typeface="Söhne"/>
              </a:rPr>
              <a:t>Upstream Processes:</a:t>
            </a:r>
          </a:p>
          <a:p>
            <a:pPr algn="l">
              <a:buFont typeface="+mj-lt"/>
              <a:buAutoNum type="arabicPeriod"/>
            </a:pPr>
            <a:r>
              <a:rPr lang="en-US" sz="2000" b="0" i="0">
                <a:solidFill>
                  <a:srgbClr val="D1D5DB"/>
                </a:solidFill>
                <a:effectLst/>
                <a:latin typeface="Söhne"/>
              </a:rPr>
              <a:t>Product and Service Lifecycle Management: This process informs the sales strategy and marketing campaigns, as it helps define the products and services to be promoted.</a:t>
            </a:r>
          </a:p>
          <a:p>
            <a:pPr algn="l">
              <a:buFont typeface="+mj-lt"/>
              <a:buAutoNum type="arabicPeriod"/>
            </a:pPr>
            <a:r>
              <a:rPr lang="en-US" sz="2000" b="0" i="0">
                <a:solidFill>
                  <a:srgbClr val="D1D5DB"/>
                </a:solidFill>
                <a:effectLst/>
                <a:latin typeface="Söhne"/>
              </a:rPr>
              <a:t>Forecast to Plan: Market forecasts can guide the sales strategy, marketing campaigns, and lead identification.</a:t>
            </a:r>
          </a:p>
          <a:p>
            <a:pPr algn="l">
              <a:buFont typeface="+mj-lt"/>
              <a:buAutoNum type="arabicPeriod"/>
            </a:pPr>
            <a:r>
              <a:rPr lang="en-US" sz="2000" b="0" i="0">
                <a:solidFill>
                  <a:srgbClr val="D1D5DB"/>
                </a:solidFill>
                <a:effectLst/>
                <a:latin typeface="Söhne"/>
              </a:rPr>
              <a:t>Project to Profit: Insights from previous projects can inform the sales strategy, lead qualification, and the pursuit of opportunities.</a:t>
            </a:r>
          </a:p>
          <a:p>
            <a:pPr algn="l"/>
            <a:r>
              <a:rPr lang="en-US" sz="2000" b="0" i="0">
                <a:solidFill>
                  <a:srgbClr val="D1D5DB"/>
                </a:solidFill>
                <a:effectLst/>
                <a:latin typeface="Söhne"/>
              </a:rPr>
              <a:t>Downstream Processes:</a:t>
            </a:r>
          </a:p>
          <a:p>
            <a:pPr algn="l">
              <a:buFont typeface="+mj-lt"/>
              <a:buAutoNum type="arabicPeriod"/>
            </a:pPr>
            <a:r>
              <a:rPr lang="en-US" sz="2000" b="0" i="0">
                <a:solidFill>
                  <a:srgbClr val="D1D5DB"/>
                </a:solidFill>
                <a:effectLst/>
                <a:latin typeface="Söhne"/>
              </a:rPr>
              <a:t>Order to Cash: Once a quote is accepted, the order to cash process starts, which includes order management, fulfillment, invoicing, and payment collection.</a:t>
            </a:r>
          </a:p>
          <a:p>
            <a:pPr algn="l">
              <a:buFont typeface="+mj-lt"/>
              <a:buAutoNum type="arabicPeriod"/>
            </a:pPr>
            <a:r>
              <a:rPr lang="en-US" sz="2000" b="0" i="0">
                <a:solidFill>
                  <a:srgbClr val="D1D5DB"/>
                </a:solidFill>
                <a:effectLst/>
                <a:latin typeface="Söhne"/>
              </a:rPr>
              <a:t>Service to Cash: This process is applicable for service-based organizations. After estimating and quoting sales, the service delivery and invoicing occur, followed by payment collection.</a:t>
            </a:r>
          </a:p>
          <a:p>
            <a:pPr algn="l">
              <a:buFont typeface="+mj-lt"/>
              <a:buAutoNum type="arabicPeriod"/>
            </a:pPr>
            <a:r>
              <a:rPr lang="en-US" sz="2000" b="0" i="0">
                <a:solidFill>
                  <a:srgbClr val="D1D5DB"/>
                </a:solidFill>
                <a:effectLst/>
                <a:latin typeface="Söhne"/>
              </a:rPr>
              <a:t>Inventory to Deliver: This process is related to product availability and delivery, which can impact the accuracy of quotes and the customer relationship management.</a:t>
            </a:r>
          </a:p>
          <a:p>
            <a:pPr algn="l"/>
            <a:r>
              <a:rPr lang="en-US" sz="2000" b="0" i="0">
                <a:solidFill>
                  <a:srgbClr val="D1D5DB"/>
                </a:solidFill>
                <a:effectLst/>
                <a:latin typeface="Söhne"/>
              </a:rPr>
              <a:t>Here's how these business processes interact with the prospect-to-quote subprocesses:</a:t>
            </a:r>
          </a:p>
          <a:p>
            <a:pPr algn="l">
              <a:buFont typeface="+mj-lt"/>
              <a:buAutoNum type="arabicPeriod"/>
            </a:pPr>
            <a:r>
              <a:rPr lang="en-US" sz="2000" b="0" i="0">
                <a:solidFill>
                  <a:srgbClr val="D1D5DB"/>
                </a:solidFill>
                <a:effectLst/>
                <a:latin typeface="Söhne"/>
              </a:rPr>
              <a:t>Define Sales Strategy: Upstream processes like Product and Service Lifecycle Management, Forecast to Plan, and Project to Profit provide insights that help shape the sales strategy.</a:t>
            </a:r>
          </a:p>
          <a:p>
            <a:pPr algn="l">
              <a:buFont typeface="+mj-lt"/>
              <a:buAutoNum type="arabicPeriod"/>
            </a:pPr>
            <a:r>
              <a:rPr lang="en-US" sz="2000" b="0" i="0">
                <a:solidFill>
                  <a:srgbClr val="D1D5DB"/>
                </a:solidFill>
                <a:effectLst/>
                <a:latin typeface="Söhne"/>
              </a:rPr>
              <a:t>Run Marketing Campaigns: Market research from the Forecast to Plan process can guide marketing campaigns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5/4/23 1:56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143932954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18.jpe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1.xml"/><Relationship Id="rId5" Type="http://schemas.openxmlformats.org/officeDocument/2006/relationships/image" Target="../media/image19.jpeg"/><Relationship Id="rId4" Type="http://schemas.openxmlformats.org/officeDocument/2006/relationships/image" Target="../media/image18.jpe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Master" Target="../slideMasters/slideMaster1.xml"/><Relationship Id="rId4" Type="http://schemas.openxmlformats.org/officeDocument/2006/relationships/image" Target="../media/image24.jpe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Master" Target="../slideMasters/slideMaster1.xml"/><Relationship Id="rId5" Type="http://schemas.openxmlformats.org/officeDocument/2006/relationships/image" Target="../media/image28.jpeg"/><Relationship Id="rId4" Type="http://schemas.openxmlformats.org/officeDocument/2006/relationships/image" Target="../media/image27.jpe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1.xml"/><Relationship Id="rId6" Type="http://schemas.openxmlformats.org/officeDocument/2006/relationships/image" Target="../media/image29.jpeg"/><Relationship Id="rId5" Type="http://schemas.openxmlformats.org/officeDocument/2006/relationships/image" Target="../media/image19.jpeg"/><Relationship Id="rId4" Type="http://schemas.openxmlformats.org/officeDocument/2006/relationships/image" Target="../media/image18.jpe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18.jpe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1.xml"/><Relationship Id="rId5" Type="http://schemas.openxmlformats.org/officeDocument/2006/relationships/image" Target="../media/image19.jpeg"/><Relationship Id="rId4" Type="http://schemas.openxmlformats.org/officeDocument/2006/relationships/image" Target="../media/image18.jpe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1.xml"/><Relationship Id="rId6" Type="http://schemas.openxmlformats.org/officeDocument/2006/relationships/image" Target="../media/image29.jpeg"/><Relationship Id="rId5" Type="http://schemas.openxmlformats.org/officeDocument/2006/relationships/image" Target="../media/image19.jpeg"/><Relationship Id="rId4" Type="http://schemas.openxmlformats.org/officeDocument/2006/relationships/image" Target="../media/image18.jpe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 Title">
    <p:bg>
      <p:bgPr>
        <a:solidFill>
          <a:srgbClr val="EAE4D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882401" y="7760775"/>
            <a:ext cx="6251830" cy="1661993"/>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873067" y="10566403"/>
            <a:ext cx="6246875" cy="507960"/>
          </a:xfrm>
          <a:noFill/>
        </p:spPr>
        <p:txBody>
          <a:bodyPr wrap="square" lIns="0" tIns="0" rIns="0" bIns="0">
            <a:spAutoFit/>
          </a:bodyPr>
          <a:lstStyle>
            <a:lvl1pPr marL="0" indent="0">
              <a:spcBef>
                <a:spcPts val="0"/>
              </a:spcBef>
              <a:buNone/>
              <a:defRPr sz="3301"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Graphic: Create impact faster metaphor" descr="Image of create impact faster metaphor">
            <a:extLst>
              <a:ext uri="{FF2B5EF4-FFF2-40B4-BE49-F238E27FC236}">
                <a16:creationId xmlns:a16="http://schemas.microsoft.com/office/drawing/2014/main" id="{71E6F1EB-96BE-40C0-8FF7-9CA9D6B5675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570" t="3570" r="3570" b="828"/>
          <a:stretch/>
        </p:blipFill>
        <p:spPr>
          <a:xfrm>
            <a:off x="9097623" y="1277258"/>
            <a:ext cx="8850090" cy="16197941"/>
          </a:xfrm>
          <a:prstGeom prst="rect">
            <a:avLst/>
          </a:prstGeom>
        </p:spPr>
      </p:pic>
      <p:pic>
        <p:nvPicPr>
          <p:cNvPr id="4" name="Picture 3" descr="Logo&#10;&#10;Description automatically generated with medium confidence">
            <a:extLst>
              <a:ext uri="{FF2B5EF4-FFF2-40B4-BE49-F238E27FC236}">
                <a16:creationId xmlns:a16="http://schemas.microsoft.com/office/drawing/2014/main" id="{C7D24C81-C6B4-4566-BEC3-F1E03E491846}"/>
              </a:ext>
            </a:extLst>
          </p:cNvPr>
          <p:cNvPicPr>
            <a:picLocks noChangeAspect="1"/>
          </p:cNvPicPr>
          <p:nvPr userDrawn="1"/>
        </p:nvPicPr>
        <p:blipFill rotWithShape="1">
          <a:blip r:embed="rId3"/>
          <a:srcRect l="8275" t="32690" r="8091" b="32918"/>
          <a:stretch/>
        </p:blipFill>
        <p:spPr>
          <a:xfrm>
            <a:off x="873067" y="1549403"/>
            <a:ext cx="4286045" cy="786838"/>
          </a:xfrm>
          <a:prstGeom prst="rect">
            <a:avLst/>
          </a:prstGeom>
        </p:spPr>
      </p:pic>
    </p:spTree>
    <p:extLst>
      <p:ext uri="{BB962C8B-B14F-4D97-AF65-F5344CB8AC3E}">
        <p14:creationId xmlns:p14="http://schemas.microsoft.com/office/powerpoint/2010/main" val="24849717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6657" userDrawn="1">
          <p15:clr>
            <a:srgbClr val="5ACBF0"/>
          </p15:clr>
        </p15:guide>
        <p15:guide id="3" pos="5033" userDrawn="1">
          <p15:clr>
            <a:srgbClr val="5ACBF0"/>
          </p15:clr>
        </p15:guide>
        <p15:guide id="5" orient="horz" pos="5760" userDrawn="1">
          <p15:clr>
            <a:srgbClr val="FBAE40"/>
          </p15:clr>
        </p15:guide>
        <p15:guide id="6" orient="horz" pos="5944" userDrawn="1">
          <p15:clr>
            <a:srgbClr val="5ACBF0"/>
          </p15:clr>
        </p15:guide>
        <p15:guide id="7" pos="4494" userDrawn="1">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tan">
    <p:bg>
      <p:bgPr>
        <a:solidFill>
          <a:srgbClr val="EAE4DC"/>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876300" y="8592410"/>
            <a:ext cx="13716000" cy="830997"/>
          </a:xfrm>
          <a:noFill/>
        </p:spPr>
        <p:txBody>
          <a:bodyPr lIns="0" tIns="0" rIns="0" bIns="0" anchor="b" anchorCtr="0">
            <a:spAutoFit/>
          </a:bodyPr>
          <a:lstStyle>
            <a:lvl1pPr>
              <a:defRPr sz="5400" spc="-77"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876300" y="10566403"/>
            <a:ext cx="13716000" cy="507960"/>
          </a:xfrm>
          <a:noFill/>
        </p:spPr>
        <p:txBody>
          <a:bodyPr wrap="square" lIns="0" tIns="0" rIns="0" bIns="0">
            <a:spAutoFit/>
          </a:bodyPr>
          <a:lstStyle>
            <a:lvl1pPr marL="0" indent="0">
              <a:spcBef>
                <a:spcPts val="0"/>
              </a:spcBef>
              <a:buNone/>
              <a:defRPr sz="3301"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descr="Logo&#10;&#10;Description automatically generated with medium confidence">
            <a:extLst>
              <a:ext uri="{FF2B5EF4-FFF2-40B4-BE49-F238E27FC236}">
                <a16:creationId xmlns:a16="http://schemas.microsoft.com/office/drawing/2014/main" id="{F4838EB7-9B13-4ACB-97C0-51BAB78757B4}"/>
              </a:ext>
            </a:extLst>
          </p:cNvPr>
          <p:cNvPicPr>
            <a:picLocks noChangeAspect="1"/>
          </p:cNvPicPr>
          <p:nvPr userDrawn="1"/>
        </p:nvPicPr>
        <p:blipFill rotWithShape="1">
          <a:blip r:embed="rId2"/>
          <a:srcRect l="8275" t="32690" r="8091" b="32918"/>
          <a:stretch/>
        </p:blipFill>
        <p:spPr>
          <a:xfrm>
            <a:off x="873067" y="1549403"/>
            <a:ext cx="4286045" cy="786838"/>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942" userDrawn="1">
          <p15:clr>
            <a:srgbClr val="5ACBF0"/>
          </p15:clr>
        </p15:guide>
        <p15:guide id="2" orient="horz" pos="6657" userDrawn="1">
          <p15:clr>
            <a:srgbClr val="5ACBF0"/>
          </p15:clr>
        </p15:guide>
        <p15:guide id="3" pos="9199" userDrawn="1">
          <p15:clr>
            <a:srgbClr val="5ACBF0"/>
          </p15:clr>
        </p15:guide>
        <p15:guide id="4" orient="horz" pos="576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Agenda 1">
    <p:bg>
      <p:bgPr>
        <a:solidFill>
          <a:srgbClr val="EAE4DC"/>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614E108-2258-4959-A182-798030A0C286}"/>
              </a:ext>
            </a:extLst>
          </p:cNvPr>
          <p:cNvSpPr/>
          <p:nvPr userDrawn="1"/>
        </p:nvSpPr>
        <p:spPr bwMode="auto">
          <a:xfrm>
            <a:off x="0" y="1"/>
            <a:ext cx="5334000" cy="1828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algn="l" defTabSz="1398752" fontAlgn="base">
              <a:spcBef>
                <a:spcPct val="0"/>
              </a:spcBef>
              <a:spcAft>
                <a:spcPct val="0"/>
              </a:spcAft>
            </a:pPr>
            <a:endParaRPr lang="en-US" sz="3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882400" y="8405337"/>
            <a:ext cx="3080005" cy="830997"/>
          </a:xfrm>
        </p:spPr>
        <p:txBody>
          <a:bodyPr/>
          <a:lstStyle>
            <a:lvl1pPr>
              <a:defRPr>
                <a:solidFill>
                  <a:schemeClr val="bg1"/>
                </a:solidFill>
              </a:defRPr>
            </a:lvl1pPr>
          </a:lstStyle>
          <a:p>
            <a:r>
              <a:rPr lang="en-US"/>
              <a:t>Agenda</a:t>
            </a:r>
          </a:p>
        </p:txBody>
      </p:sp>
      <p:sp>
        <p:nvSpPr>
          <p:cNvPr id="4" name="Text Placeholder 3"/>
          <p:cNvSpPr>
            <a:spLocks noGrp="1"/>
          </p:cNvSpPr>
          <p:nvPr>
            <p:ph type="body" sz="quarter" idx="10"/>
          </p:nvPr>
        </p:nvSpPr>
        <p:spPr>
          <a:xfrm>
            <a:off x="6248403" y="7934315"/>
            <a:ext cx="7818120" cy="2419380"/>
          </a:xfrm>
        </p:spPr>
        <p:txBody>
          <a:bodyPr wrap="square" anchor="ctr" anchorCtr="0">
            <a:spAutoFit/>
          </a:bodyPr>
          <a:lstStyle>
            <a:lvl1pPr marL="685823" indent="-685823">
              <a:spcBef>
                <a:spcPts val="1836"/>
              </a:spcBef>
              <a:buClr>
                <a:schemeClr val="tx1"/>
              </a:buClr>
              <a:buFont typeface="Arial" panose="020B0604020202020204" pitchFamily="34" charset="0"/>
              <a:buChar char="•"/>
              <a:defRPr sz="4200" b="0">
                <a:latin typeface="Segoe UI" panose="020B0502040204020203" pitchFamily="34" charset="0"/>
                <a:cs typeface="Segoe UI" panose="020B0502040204020203" pitchFamily="34" charset="0"/>
              </a:defRPr>
            </a:lvl1pPr>
            <a:lvl2pPr marL="897760" indent="-514366">
              <a:buFont typeface="Arial" panose="020B0604020202020204" pitchFamily="34" charset="0"/>
              <a:buChar char="•"/>
              <a:defRPr sz="3000" b="0"/>
            </a:lvl2pPr>
            <a:lvl3pPr marL="1104934" indent="-428639">
              <a:buFont typeface="Arial" panose="020B0604020202020204" pitchFamily="34" charset="0"/>
              <a:buChar char="•"/>
              <a:tabLst/>
              <a:defRPr sz="2400" b="0"/>
            </a:lvl3pPr>
            <a:lvl4pPr marL="1407363" indent="-428639">
              <a:buFont typeface="Arial" panose="020B0604020202020204" pitchFamily="34" charset="0"/>
              <a:buChar char="•"/>
              <a:defRPr sz="2101" b="0"/>
            </a:lvl4pPr>
            <a:lvl5pPr marL="1709791" indent="-428639">
              <a:buFont typeface="Arial" panose="020B0604020202020204" pitchFamily="34" charset="0"/>
              <a:buChar char="•"/>
              <a:tabLst/>
              <a:defRPr sz="2101"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85263328"/>
      </p:ext>
    </p:extLst>
  </p:cSld>
  <p:clrMapOvr>
    <a:masterClrMapping/>
  </p:clrMapOvr>
  <p:transition>
    <p:fade/>
  </p:transition>
  <p:extLst>
    <p:ext uri="{DCECCB84-F9BA-43D5-87BE-67443E8EF086}">
      <p15:sldGuideLst xmlns:p15="http://schemas.microsoft.com/office/powerpoint/2012/main">
        <p15:guide id="1" orient="horz" pos="769" userDrawn="1">
          <p15:clr>
            <a:srgbClr val="5ACBF0"/>
          </p15:clr>
        </p15:guide>
        <p15:guide id="2" orient="horz" pos="3392" userDrawn="1">
          <p15:clr>
            <a:srgbClr val="5ACBF0"/>
          </p15:clr>
        </p15:guide>
        <p15:guide id="3" orient="horz" pos="2411" userDrawn="1">
          <p15:clr>
            <a:srgbClr val="5ACBF0"/>
          </p15:clr>
        </p15:guide>
        <p15:guide id="4" pos="5484" userDrawn="1">
          <p15:clr>
            <a:srgbClr val="5ACBF0"/>
          </p15:clr>
        </p15:guide>
        <p15:guide id="5" pos="6036" userDrawn="1">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B3FA96-19FC-48A6-A985-267EB2138E23}"/>
              </a:ext>
            </a:extLst>
          </p:cNvPr>
          <p:cNvSpPr/>
          <p:nvPr userDrawn="1"/>
        </p:nvSpPr>
        <p:spPr bwMode="auto">
          <a:xfrm>
            <a:off x="0" y="1"/>
            <a:ext cx="18288000" cy="3223968"/>
          </a:xfrm>
          <a:prstGeom prst="rect">
            <a:avLst/>
          </a:prstGeom>
          <a:solidFill>
            <a:srgbClr val="EAE4D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algn="l" defTabSz="1398752" fontAlgn="base">
              <a:spcBef>
                <a:spcPct val="0"/>
              </a:spcBef>
              <a:spcAft>
                <a:spcPct val="0"/>
              </a:spcAft>
            </a:pPr>
            <a:endParaRPr lang="en-US" sz="3000" err="1">
              <a:solidFill>
                <a:schemeClr val="accent2"/>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882394" y="1219203"/>
            <a:ext cx="16527779" cy="830997"/>
          </a:xfrm>
        </p:spPr>
        <p:txBody>
          <a:bodyPr>
            <a:spAutoFit/>
          </a:bodyPr>
          <a:lstStyle>
            <a:lvl1pPr>
              <a:defRPr>
                <a:solidFill>
                  <a:schemeClr val="tx1"/>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876306" y="4443175"/>
            <a:ext cx="3798094" cy="923330"/>
          </a:xfrm>
        </p:spPr>
        <p:txBody>
          <a:bodyPr anchor="t"/>
          <a:lstStyle>
            <a:lvl1pPr marL="0" indent="0">
              <a:spcBef>
                <a:spcPts val="0"/>
              </a:spcBef>
              <a:buNone/>
              <a:defRPr sz="3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876306" y="6696081"/>
            <a:ext cx="3798094" cy="2493247"/>
          </a:xfrm>
        </p:spPr>
        <p:txBody>
          <a:bodyPr wrap="square">
            <a:spAutoFit/>
          </a:bodyPr>
          <a:lstStyle>
            <a:lvl1pPr marL="211939" indent="-211939">
              <a:defRPr lang="en-US" sz="2700" dirty="0"/>
            </a:lvl1pPr>
            <a:lvl2pPr marL="428639" indent="-188126">
              <a:defRPr lang="en-US" sz="2400" dirty="0"/>
            </a:lvl2pPr>
            <a:lvl3pPr marL="657247" indent="-200033">
              <a:defRPr lang="en-US" dirty="0"/>
            </a:lvl3pPr>
            <a:lvl4pPr marL="850134" indent="-171456">
              <a:defRPr lang="en-US" dirty="0"/>
            </a:lvl4pPr>
            <a:lvl5pPr marL="1028731" indent="-16431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5119688" y="4443175"/>
            <a:ext cx="3800477" cy="923330"/>
          </a:xfrm>
        </p:spPr>
        <p:txBody>
          <a:bodyPr anchor="t"/>
          <a:lstStyle>
            <a:lvl1pPr marL="0" indent="0">
              <a:spcBef>
                <a:spcPts val="0"/>
              </a:spcBef>
              <a:buNone/>
              <a:defRPr sz="3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5119692" y="6678374"/>
            <a:ext cx="3798094" cy="2493247"/>
          </a:xfrm>
        </p:spPr>
        <p:txBody>
          <a:bodyPr wrap="square">
            <a:spAutoFit/>
          </a:bodyPr>
          <a:lstStyle>
            <a:lvl1pPr marL="211939" indent="-211939">
              <a:defRPr lang="en-US" sz="2700" dirty="0"/>
            </a:lvl1pPr>
            <a:lvl2pPr marL="428639" indent="-188126">
              <a:defRPr lang="en-US" sz="2400" dirty="0"/>
            </a:lvl2pPr>
            <a:lvl3pPr marL="657247" indent="-200033">
              <a:defRPr lang="en-US" dirty="0"/>
            </a:lvl3pPr>
            <a:lvl4pPr marL="850134" indent="-171456">
              <a:defRPr lang="en-US" dirty="0"/>
            </a:lvl4pPr>
            <a:lvl5pPr marL="1028731" indent="-16431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9366318" y="4443175"/>
            <a:ext cx="3798094" cy="923330"/>
          </a:xfrm>
        </p:spPr>
        <p:txBody>
          <a:bodyPr anchor="t"/>
          <a:lstStyle>
            <a:lvl1pPr marL="0" indent="0">
              <a:spcBef>
                <a:spcPts val="0"/>
              </a:spcBef>
              <a:buNone/>
              <a:defRPr sz="3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9366318" y="6696081"/>
            <a:ext cx="3798094" cy="2493247"/>
          </a:xfrm>
        </p:spPr>
        <p:txBody>
          <a:bodyPr wrap="square">
            <a:spAutoFit/>
          </a:bodyPr>
          <a:lstStyle>
            <a:lvl1pPr marL="211939" indent="-211939">
              <a:defRPr lang="en-US" sz="2700" dirty="0"/>
            </a:lvl1pPr>
            <a:lvl2pPr marL="428639" indent="-188126">
              <a:defRPr lang="en-US" sz="2400" dirty="0"/>
            </a:lvl2pPr>
            <a:lvl3pPr marL="657247" indent="-200033">
              <a:defRPr lang="en-US" dirty="0"/>
            </a:lvl3pPr>
            <a:lvl4pPr marL="850134" indent="-171456">
              <a:defRPr lang="en-US" dirty="0"/>
            </a:lvl4pPr>
            <a:lvl5pPr marL="1028731" indent="-16431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13609700" y="4443175"/>
            <a:ext cx="3800477" cy="923330"/>
          </a:xfrm>
        </p:spPr>
        <p:txBody>
          <a:bodyPr anchor="t"/>
          <a:lstStyle>
            <a:lvl1pPr marL="0" indent="0">
              <a:spcBef>
                <a:spcPts val="0"/>
              </a:spcBef>
              <a:buNone/>
              <a:defRPr sz="3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13609705" y="6678374"/>
            <a:ext cx="3798094" cy="2493247"/>
          </a:xfrm>
        </p:spPr>
        <p:txBody>
          <a:bodyPr wrap="square">
            <a:spAutoFit/>
          </a:bodyPr>
          <a:lstStyle>
            <a:lvl1pPr marL="211939" indent="-211939">
              <a:defRPr lang="en-US" sz="2700" dirty="0"/>
            </a:lvl1pPr>
            <a:lvl2pPr marL="428639" indent="-188126">
              <a:defRPr lang="en-US" sz="2400" dirty="0"/>
            </a:lvl2pPr>
            <a:lvl3pPr marL="657247" indent="-200033">
              <a:defRPr lang="en-US" dirty="0"/>
            </a:lvl3pPr>
            <a:lvl4pPr marL="850134" indent="-171456">
              <a:defRPr lang="en-US" dirty="0"/>
            </a:lvl4pPr>
            <a:lvl5pPr marL="1028731" indent="-16431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92163246"/>
      </p:ext>
    </p:extLst>
  </p:cSld>
  <p:clrMapOvr>
    <a:masterClrMapping/>
  </p:clrMapOvr>
  <p:transition>
    <p:fade/>
  </p:transition>
  <p:extLst>
    <p:ext uri="{DCECCB84-F9BA-43D5-87BE-67443E8EF086}">
      <p15:sldGuideLst xmlns:p15="http://schemas.microsoft.com/office/powerpoint/2012/main">
        <p15:guide id="4" orient="horz" pos="2417" userDrawn="1">
          <p15:clr>
            <a:srgbClr val="5ACBF0"/>
          </p15:clr>
        </p15:guide>
        <p15:guide id="5" orient="horz" pos="769" userDrawn="1">
          <p15:clr>
            <a:srgbClr val="5ACBF0"/>
          </p15:clr>
        </p15:guide>
        <p15:guide id="6" pos="2945" userDrawn="1">
          <p15:clr>
            <a:srgbClr val="5ACBF0"/>
          </p15:clr>
        </p15:guide>
        <p15:guide id="7" pos="3227" userDrawn="1">
          <p15:clr>
            <a:srgbClr val="5ACBF0"/>
          </p15:clr>
        </p15:guide>
        <p15:guide id="8" pos="5620" userDrawn="1">
          <p15:clr>
            <a:srgbClr val="5ACBF0"/>
          </p15:clr>
        </p15:guide>
        <p15:guide id="9" pos="5903" userDrawn="1">
          <p15:clr>
            <a:srgbClr val="5ACBF0"/>
          </p15:clr>
        </p15:guide>
        <p15:guide id="10" pos="8296" userDrawn="1">
          <p15:clr>
            <a:srgbClr val="5ACBF0"/>
          </p15:clr>
        </p15:guide>
        <p15:guide id="11" pos="8574" userDrawn="1">
          <p15:clr>
            <a:srgbClr val="5ACBF0"/>
          </p15:clr>
        </p15:guide>
        <p15:guide id="12" orient="horz" pos="3830" userDrawn="1">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876305" y="3826936"/>
            <a:ext cx="16528258" cy="241938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3392" userDrawn="1">
          <p15:clr>
            <a:srgbClr val="5ACBF0"/>
          </p15:clr>
        </p15:guide>
        <p15:guide id="3" orient="horz" pos="769" userDrawn="1">
          <p15:clr>
            <a:srgbClr val="5ACBF0"/>
          </p15:clr>
        </p15:guide>
        <p15:guide id="5" orient="horz" pos="2411" userDrawn="1">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879586" y="3824992"/>
            <a:ext cx="16527779" cy="2419380"/>
          </a:xfrm>
        </p:spPr>
        <p:txBody>
          <a:bodyPr wrap="square">
            <a:spAutoFit/>
          </a:bodyPr>
          <a:lstStyle>
            <a:lvl1pPr marL="0" indent="0">
              <a:buNone/>
              <a:defRPr/>
            </a:lvl1pPr>
            <a:lvl2pPr marL="342910" indent="0">
              <a:buNone/>
              <a:defRPr/>
            </a:lvl2pPr>
            <a:lvl3pPr marL="685823" indent="0">
              <a:buNone/>
              <a:defRPr/>
            </a:lvl3pPr>
            <a:lvl4pPr marL="1028731" indent="0">
              <a:buNone/>
              <a:defRPr/>
            </a:lvl4pPr>
            <a:lvl5pPr marL="1371644"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769" userDrawn="1">
          <p15:clr>
            <a:srgbClr val="5ACBF0"/>
          </p15:clr>
        </p15:guide>
        <p15:guide id="2" orient="horz" pos="2413" userDrawn="1">
          <p15:clr>
            <a:srgbClr val="5ACBF0"/>
          </p15:clr>
        </p15:guide>
        <p15:guide id="4" orient="horz" pos="3392" userDrawn="1">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876304" y="3826940"/>
            <a:ext cx="7817644" cy="24193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9584536" y="3826940"/>
            <a:ext cx="7829550" cy="24193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769" userDrawn="1">
          <p15:clr>
            <a:srgbClr val="5ACBF0"/>
          </p15:clr>
        </p15:guide>
        <p15:guide id="2" orient="horz" pos="3404" userDrawn="1">
          <p15:clr>
            <a:srgbClr val="5ACBF0"/>
          </p15:clr>
        </p15:guide>
        <p15:guide id="3" orient="horz" pos="2411" userDrawn="1">
          <p15:clr>
            <a:srgbClr val="5ACBF0"/>
          </p15:clr>
        </p15:guide>
        <p15:guide id="4" pos="5490" userDrawn="1">
          <p15:clr>
            <a:srgbClr val="5ACBF0"/>
          </p15:clr>
        </p15:guide>
        <p15:guide id="5" pos="6036" userDrawn="1">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882394" y="1219203"/>
            <a:ext cx="16527779" cy="830997"/>
          </a:xfrm>
        </p:spPr>
        <p:txBody>
          <a:bodyPr/>
          <a:lstStyle/>
          <a:p>
            <a:r>
              <a:rPr lang="en-US"/>
              <a:t>Click to edit Master title style</a:t>
            </a:r>
          </a:p>
        </p:txBody>
      </p:sp>
      <p:sp>
        <p:nvSpPr>
          <p:cNvPr id="4" name="Text Placeholder 3"/>
          <p:cNvSpPr>
            <a:spLocks noGrp="1"/>
          </p:cNvSpPr>
          <p:nvPr>
            <p:ph type="body" sz="quarter" idx="10"/>
          </p:nvPr>
        </p:nvSpPr>
        <p:spPr>
          <a:xfrm>
            <a:off x="876300" y="3826940"/>
            <a:ext cx="7818120" cy="2419380"/>
          </a:xfrm>
        </p:spPr>
        <p:txBody>
          <a:bodyPr wrap="square">
            <a:spAutoFit/>
          </a:bodyPr>
          <a:lstStyle>
            <a:lvl1pPr marL="0" indent="0">
              <a:spcBef>
                <a:spcPts val="1836"/>
              </a:spcBef>
              <a:buClr>
                <a:schemeClr val="tx1"/>
              </a:buClr>
              <a:buFont typeface="Wingdings" panose="05000000000000000000" pitchFamily="2" charset="2"/>
              <a:buNone/>
              <a:defRPr sz="4200" b="0">
                <a:latin typeface="Segoe UI" panose="020B0502040204020203" pitchFamily="34" charset="0"/>
                <a:cs typeface="Segoe UI" panose="020B0502040204020203" pitchFamily="34" charset="0"/>
              </a:defRPr>
            </a:lvl1pPr>
            <a:lvl2pPr marL="383395" indent="0">
              <a:buFont typeface="Wingdings" panose="05000000000000000000" pitchFamily="2" charset="2"/>
              <a:buNone/>
              <a:defRPr sz="3000" b="0"/>
            </a:lvl2pPr>
            <a:lvl3pPr marL="676295" indent="0">
              <a:buFont typeface="Wingdings" panose="05000000000000000000" pitchFamily="2" charset="2"/>
              <a:buNone/>
              <a:tabLst/>
              <a:defRPr sz="2400" b="0"/>
            </a:lvl3pPr>
            <a:lvl4pPr marL="978725" indent="0">
              <a:buFont typeface="Wingdings" panose="05000000000000000000" pitchFamily="2" charset="2"/>
              <a:buNone/>
              <a:defRPr sz="2101" b="0"/>
            </a:lvl4pPr>
            <a:lvl5pPr marL="1281152" indent="0">
              <a:buFont typeface="Wingdings" panose="05000000000000000000" pitchFamily="2" charset="2"/>
              <a:buNone/>
              <a:tabLst/>
              <a:defRPr sz="2101"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9595757" y="3826940"/>
            <a:ext cx="7818120" cy="2419380"/>
          </a:xfrm>
        </p:spPr>
        <p:txBody>
          <a:bodyPr wrap="square">
            <a:spAutoFit/>
          </a:bodyPr>
          <a:lstStyle>
            <a:lvl1pPr marL="0" indent="0">
              <a:spcBef>
                <a:spcPts val="1836"/>
              </a:spcBef>
              <a:buClr>
                <a:schemeClr val="tx1"/>
              </a:buClr>
              <a:buFont typeface="Wingdings" panose="05000000000000000000" pitchFamily="2" charset="2"/>
              <a:buNone/>
              <a:defRPr sz="4200" b="0">
                <a:latin typeface="Segoe UI" panose="020B0502040204020203" pitchFamily="34" charset="0"/>
                <a:cs typeface="Segoe UI" panose="020B0502040204020203" pitchFamily="34" charset="0"/>
              </a:defRPr>
            </a:lvl1pPr>
            <a:lvl2pPr marL="383395" indent="0">
              <a:buFont typeface="Wingdings" panose="05000000000000000000" pitchFamily="2" charset="2"/>
              <a:buNone/>
              <a:defRPr sz="3000" b="0"/>
            </a:lvl2pPr>
            <a:lvl3pPr marL="676295" indent="0">
              <a:buFont typeface="Wingdings" panose="05000000000000000000" pitchFamily="2" charset="2"/>
              <a:buNone/>
              <a:tabLst/>
              <a:defRPr sz="2400" b="0"/>
            </a:lvl3pPr>
            <a:lvl4pPr marL="978725" indent="0">
              <a:buFont typeface="Wingdings" panose="05000000000000000000" pitchFamily="2" charset="2"/>
              <a:buNone/>
              <a:defRPr sz="2101" b="0"/>
            </a:lvl4pPr>
            <a:lvl5pPr marL="1281152" indent="0">
              <a:buFont typeface="Wingdings" panose="05000000000000000000" pitchFamily="2" charset="2"/>
              <a:buNone/>
              <a:tabLst/>
              <a:defRPr sz="2101"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769" userDrawn="1">
          <p15:clr>
            <a:srgbClr val="5ACBF0"/>
          </p15:clr>
        </p15:guide>
        <p15:guide id="2" orient="horz" pos="3392" userDrawn="1">
          <p15:clr>
            <a:srgbClr val="5ACBF0"/>
          </p15:clr>
        </p15:guide>
        <p15:guide id="3" orient="horz" pos="2411" userDrawn="1">
          <p15:clr>
            <a:srgbClr val="5ACBF0"/>
          </p15:clr>
        </p15:guide>
        <p15:guide id="4" pos="5484" userDrawn="1">
          <p15:clr>
            <a:srgbClr val="5ACBF0"/>
          </p15:clr>
        </p15:guide>
        <p15:guide id="5" pos="6036" userDrawn="1">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882394" y="1219203"/>
            <a:ext cx="16527779" cy="830997"/>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876302" y="3831178"/>
            <a:ext cx="7829550" cy="646331"/>
          </a:xfrm>
        </p:spPr>
        <p:txBody>
          <a:bodyPr anchor="t"/>
          <a:lstStyle>
            <a:lvl1pPr marL="0" indent="0">
              <a:spcBef>
                <a:spcPts val="0"/>
              </a:spcBef>
              <a:buNone/>
              <a:defRPr sz="42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876302" y="5558374"/>
            <a:ext cx="7829550" cy="2327176"/>
          </a:xfrm>
        </p:spPr>
        <p:txBody>
          <a:bodyPr>
            <a:spAutoFit/>
          </a:bodyPr>
          <a:lstStyle>
            <a:lvl1pPr marL="257184" indent="-257184">
              <a:defRPr lang="en-US" sz="3601" dirty="0"/>
            </a:lvl1pPr>
            <a:lvl2pPr marL="514366" indent="-257184">
              <a:defRPr lang="en-US" dirty="0"/>
            </a:lvl2pPr>
            <a:lvl3pPr marL="771551" indent="-257184">
              <a:defRPr lang="en-US" dirty="0"/>
            </a:lvl3pPr>
            <a:lvl4pPr marL="1000157" indent="-228607">
              <a:defRPr lang="en-US" dirty="0"/>
            </a:lvl4pPr>
            <a:lvl5pPr marL="1190662" indent="-180982">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9596442" y="3831178"/>
            <a:ext cx="7829550" cy="646331"/>
          </a:xfrm>
        </p:spPr>
        <p:txBody>
          <a:bodyPr anchor="t"/>
          <a:lstStyle>
            <a:lvl1pPr marL="0" indent="0">
              <a:spcBef>
                <a:spcPts val="0"/>
              </a:spcBef>
              <a:buNone/>
              <a:defRPr sz="42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9596442" y="5558374"/>
            <a:ext cx="7829550" cy="2327176"/>
          </a:xfrm>
        </p:spPr>
        <p:txBody>
          <a:bodyPr>
            <a:spAutoFit/>
          </a:bodyPr>
          <a:lstStyle>
            <a:lvl1pPr marL="257184" indent="-257184">
              <a:defRPr lang="en-US" sz="3601" dirty="0"/>
            </a:lvl1pPr>
            <a:lvl2pPr marL="514366" indent="-257184">
              <a:defRPr lang="en-US" dirty="0"/>
            </a:lvl2pPr>
            <a:lvl3pPr marL="771551" indent="-257184">
              <a:defRPr lang="en-US" dirty="0"/>
            </a:lvl3pPr>
            <a:lvl4pPr marL="1028731" indent="-204794">
              <a:defRPr lang="en-US" dirty="0"/>
            </a:lvl4pPr>
            <a:lvl5pPr marL="1190662" indent="-180982">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88570195"/>
      </p:ext>
    </p:extLst>
  </p:cSld>
  <p:clrMapOvr>
    <a:masterClrMapping/>
  </p:clrMapOvr>
  <p:transition>
    <p:fade/>
  </p:transition>
  <p:extLst>
    <p:ext uri="{DCECCB84-F9BA-43D5-87BE-67443E8EF086}">
      <p15:sldGuideLst xmlns:p15="http://schemas.microsoft.com/office/powerpoint/2012/main">
        <p15:guide id="1" orient="horz" pos="769" userDrawn="1">
          <p15:clr>
            <a:srgbClr val="5ACBF0"/>
          </p15:clr>
        </p15:guide>
        <p15:guide id="2" orient="horz" pos="3496" userDrawn="1">
          <p15:clr>
            <a:srgbClr val="5ACBF0"/>
          </p15:clr>
        </p15:guide>
        <p15:guide id="4" pos="5484" userDrawn="1">
          <p15:clr>
            <a:srgbClr val="5ACBF0"/>
          </p15:clr>
        </p15:guide>
        <p15:guide id="5" pos="6036" userDrawn="1">
          <p15:clr>
            <a:srgbClr val="5ACBF0"/>
          </p15:clr>
        </p15:guide>
        <p15:guide id="7" orient="horz" pos="2413" userDrawn="1">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882394" y="1219203"/>
            <a:ext cx="16527779" cy="830997"/>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876302" y="3831178"/>
            <a:ext cx="7829550" cy="646331"/>
          </a:xfrm>
        </p:spPr>
        <p:txBody>
          <a:bodyPr anchor="t"/>
          <a:lstStyle>
            <a:lvl1pPr marL="0" indent="0">
              <a:spcBef>
                <a:spcPts val="0"/>
              </a:spcBef>
              <a:buNone/>
              <a:defRPr sz="42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883450" y="5549905"/>
            <a:ext cx="7822406" cy="2327176"/>
          </a:xfrm>
        </p:spPr>
        <p:txBody>
          <a:bodyPr/>
          <a:lstStyle>
            <a:lvl1pPr>
              <a:defRPr sz="360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9596442" y="3831178"/>
            <a:ext cx="7829550" cy="646331"/>
          </a:xfrm>
        </p:spPr>
        <p:txBody>
          <a:bodyPr anchor="t"/>
          <a:lstStyle>
            <a:lvl1pPr marL="0" indent="0">
              <a:spcBef>
                <a:spcPts val="0"/>
              </a:spcBef>
              <a:buNone/>
              <a:defRPr sz="42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9591682" y="5549905"/>
            <a:ext cx="7822406" cy="2327176"/>
          </a:xfrm>
        </p:spPr>
        <p:txBody>
          <a:bodyPr/>
          <a:lstStyle>
            <a:lvl1pPr>
              <a:defRPr sz="360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10708830"/>
      </p:ext>
    </p:extLst>
  </p:cSld>
  <p:clrMapOvr>
    <a:masterClrMapping/>
  </p:clrMapOvr>
  <p:transition>
    <p:fade/>
  </p:transition>
  <p:extLst>
    <p:ext uri="{DCECCB84-F9BA-43D5-87BE-67443E8EF086}">
      <p15:sldGuideLst xmlns:p15="http://schemas.microsoft.com/office/powerpoint/2012/main">
        <p15:guide id="1" orient="horz" pos="769" userDrawn="1">
          <p15:clr>
            <a:srgbClr val="5ACBF0"/>
          </p15:clr>
        </p15:guide>
        <p15:guide id="2" orient="horz" pos="3496" userDrawn="1">
          <p15:clr>
            <a:srgbClr val="5ACBF0"/>
          </p15:clr>
        </p15:guide>
        <p15:guide id="4" pos="5484" userDrawn="1">
          <p15:clr>
            <a:srgbClr val="5ACBF0"/>
          </p15:clr>
        </p15:guide>
        <p15:guide id="5" pos="6036" userDrawn="1">
          <p15:clr>
            <a:srgbClr val="5ACBF0"/>
          </p15:clr>
        </p15:guide>
        <p15:guide id="7" orient="horz" pos="2413" userDrawn="1">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882394" y="1219203"/>
            <a:ext cx="16527779" cy="830997"/>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877825" y="3835404"/>
            <a:ext cx="4896613" cy="1015919"/>
          </a:xfrm>
        </p:spPr>
        <p:txBody>
          <a:bodyPr anchor="t"/>
          <a:lstStyle>
            <a:lvl1pPr marL="0" indent="0">
              <a:spcBef>
                <a:spcPts val="0"/>
              </a:spcBef>
              <a:buNone/>
              <a:defRPr sz="3301">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877825" y="6375404"/>
            <a:ext cx="4896613" cy="2640979"/>
          </a:xfrm>
        </p:spPr>
        <p:txBody>
          <a:bodyPr wrap="square">
            <a:spAutoFit/>
          </a:bodyPr>
          <a:lstStyle>
            <a:lvl1pPr marL="264330" indent="-264330">
              <a:defRPr lang="en-US" sz="3000" dirty="0"/>
            </a:lvl1pPr>
            <a:lvl2pPr marL="483410" indent="-226228">
              <a:defRPr lang="en-US" sz="2700" dirty="0"/>
            </a:lvl2pPr>
            <a:lvl3pPr marL="700109" indent="-207177">
              <a:defRPr lang="en-US" dirty="0"/>
            </a:lvl3pPr>
            <a:lvl4pPr marL="892997" indent="-192888">
              <a:defRPr lang="en-US" dirty="0"/>
            </a:lvl4pPr>
            <a:lvl5pPr marL="1097791" indent="-18336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6695694" y="3835404"/>
            <a:ext cx="4896613" cy="1015919"/>
          </a:xfrm>
        </p:spPr>
        <p:txBody>
          <a:bodyPr anchor="t"/>
          <a:lstStyle>
            <a:lvl1pPr marL="0" indent="0">
              <a:spcBef>
                <a:spcPts val="0"/>
              </a:spcBef>
              <a:buNone/>
              <a:defRPr sz="3301">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6695694" y="6357698"/>
            <a:ext cx="4896613" cy="2640979"/>
          </a:xfrm>
        </p:spPr>
        <p:txBody>
          <a:bodyPr wrap="square">
            <a:spAutoFit/>
          </a:bodyPr>
          <a:lstStyle>
            <a:lvl1pPr marL="264330" indent="-264330">
              <a:defRPr lang="en-US" sz="3000" dirty="0"/>
            </a:lvl1pPr>
            <a:lvl2pPr marL="597715" indent="-254800">
              <a:defRPr lang="en-US" sz="2700" dirty="0"/>
            </a:lvl2pPr>
            <a:lvl3pPr marL="833463" indent="-235751">
              <a:defRPr lang="en-US" dirty="0"/>
            </a:lvl3pPr>
            <a:lvl4pPr marL="1028731" indent="-204794">
              <a:defRPr lang="en-US" dirty="0"/>
            </a:lvl4pPr>
            <a:lvl5pPr marL="1200188" indent="-166694">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12513562" y="3835404"/>
            <a:ext cx="4896613" cy="1015919"/>
          </a:xfrm>
        </p:spPr>
        <p:txBody>
          <a:bodyPr anchor="t"/>
          <a:lstStyle>
            <a:lvl1pPr marL="0" indent="0">
              <a:spcBef>
                <a:spcPts val="0"/>
              </a:spcBef>
              <a:buNone/>
              <a:defRPr sz="3301">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12513562" y="6375404"/>
            <a:ext cx="4896613" cy="2640979"/>
          </a:xfrm>
        </p:spPr>
        <p:txBody>
          <a:bodyPr wrap="square">
            <a:spAutoFit/>
          </a:bodyPr>
          <a:lstStyle>
            <a:lvl1pPr marL="264330" indent="-264330">
              <a:defRPr lang="en-US" sz="3000" dirty="0"/>
            </a:lvl1pPr>
            <a:lvl2pPr marL="597715" indent="-254800">
              <a:defRPr lang="en-US" sz="2700" dirty="0"/>
            </a:lvl2pPr>
            <a:lvl3pPr marL="833463" indent="-235751">
              <a:defRPr lang="en-US" dirty="0"/>
            </a:lvl3pPr>
            <a:lvl4pPr marL="1028731" indent="-204794">
              <a:defRPr lang="en-US" dirty="0"/>
            </a:lvl4pPr>
            <a:lvl5pPr marL="1200188" indent="-166694">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96918344"/>
      </p:ext>
    </p:extLst>
  </p:cSld>
  <p:clrMapOvr>
    <a:masterClrMapping/>
  </p:clrMapOvr>
  <p:transition>
    <p:fade/>
  </p:transition>
  <p:extLst>
    <p:ext uri="{DCECCB84-F9BA-43D5-87BE-67443E8EF086}">
      <p15:sldGuideLst xmlns:p15="http://schemas.microsoft.com/office/powerpoint/2012/main">
        <p15:guide id="3" orient="horz" pos="4016" userDrawn="1">
          <p15:clr>
            <a:srgbClr val="5ACBF0"/>
          </p15:clr>
        </p15:guide>
        <p15:guide id="4" orient="horz" pos="2417" userDrawn="1">
          <p15:clr>
            <a:srgbClr val="5ACBF0"/>
          </p15:clr>
        </p15:guide>
        <p15:guide id="5" orient="horz" pos="769" userDrawn="1">
          <p15:clr>
            <a:srgbClr val="5ACBF0"/>
          </p15:clr>
        </p15:guide>
        <p15:guide id="6" pos="3646" userDrawn="1">
          <p15:clr>
            <a:srgbClr val="5ACBF0"/>
          </p15:clr>
        </p15:guide>
        <p15:guide id="7" pos="4216" userDrawn="1">
          <p15:clr>
            <a:srgbClr val="5ACBF0"/>
          </p15:clr>
        </p15:guide>
        <p15:guide id="8" pos="7307" userDrawn="1">
          <p15:clr>
            <a:srgbClr val="5ACBF0"/>
          </p15:clr>
        </p15:guide>
        <p15:guide id="9" pos="7877" userDrawn="1">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2">
    <p:bg>
      <p:bgPr>
        <a:solidFill>
          <a:srgbClr val="EAE4DC"/>
        </a:solidFill>
        <a:effectLst/>
      </p:bgPr>
    </p:bg>
    <p:spTree>
      <p:nvGrpSpPr>
        <p:cNvPr id="1" name=""/>
        <p:cNvGrpSpPr/>
        <p:nvPr/>
      </p:nvGrpSpPr>
      <p:grpSpPr>
        <a:xfrm>
          <a:off x="0" y="0"/>
          <a:ext cx="0" cy="0"/>
          <a:chOff x="0" y="0"/>
          <a:chExt cx="0" cy="0"/>
        </a:xfrm>
      </p:grpSpPr>
      <p:pic>
        <p:nvPicPr>
          <p:cNvPr id="7" name="Light: Break through barriers">
            <a:extLst>
              <a:ext uri="{FF2B5EF4-FFF2-40B4-BE49-F238E27FC236}">
                <a16:creationId xmlns:a16="http://schemas.microsoft.com/office/drawing/2014/main" id="{168BE704-B556-45E9-BE93-C19A745DB30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8457296" y="693466"/>
            <a:ext cx="9506856" cy="16901071"/>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882401" y="7760775"/>
            <a:ext cx="6251830" cy="1661993"/>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873067" y="10566403"/>
            <a:ext cx="6246875" cy="507960"/>
          </a:xfrm>
          <a:noFill/>
        </p:spPr>
        <p:txBody>
          <a:bodyPr wrap="square" lIns="0" tIns="0" rIns="0" bIns="0">
            <a:spAutoFit/>
          </a:bodyPr>
          <a:lstStyle>
            <a:lvl1pPr marL="0" indent="0">
              <a:spcBef>
                <a:spcPts val="0"/>
              </a:spcBef>
              <a:buNone/>
              <a:defRPr sz="3301"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Logo&#10;&#10;Description automatically generated with medium confidence">
            <a:extLst>
              <a:ext uri="{FF2B5EF4-FFF2-40B4-BE49-F238E27FC236}">
                <a16:creationId xmlns:a16="http://schemas.microsoft.com/office/drawing/2014/main" id="{2A9CEB69-ACA2-426E-A1A5-54DB916D6182}"/>
              </a:ext>
            </a:extLst>
          </p:cNvPr>
          <p:cNvPicPr>
            <a:picLocks noChangeAspect="1"/>
          </p:cNvPicPr>
          <p:nvPr userDrawn="1"/>
        </p:nvPicPr>
        <p:blipFill rotWithShape="1">
          <a:blip r:embed="rId3"/>
          <a:srcRect l="8275" t="32690" r="8091" b="32918"/>
          <a:stretch/>
        </p:blipFill>
        <p:spPr>
          <a:xfrm>
            <a:off x="873067" y="1549403"/>
            <a:ext cx="4286045" cy="786838"/>
          </a:xfrm>
          <a:prstGeom prst="rect">
            <a:avLst/>
          </a:prstGeom>
        </p:spPr>
      </p:pic>
    </p:spTree>
    <p:extLst>
      <p:ext uri="{BB962C8B-B14F-4D97-AF65-F5344CB8AC3E}">
        <p14:creationId xmlns:p14="http://schemas.microsoft.com/office/powerpoint/2010/main" val="33070569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6657" userDrawn="1">
          <p15:clr>
            <a:srgbClr val="5ACBF0"/>
          </p15:clr>
        </p15:guide>
        <p15:guide id="3" pos="5033" userDrawn="1">
          <p15:clr>
            <a:srgbClr val="5ACBF0"/>
          </p15:clr>
        </p15:guide>
        <p15:guide id="5" orient="horz" pos="5760" userDrawn="1">
          <p15:clr>
            <a:srgbClr val="FBAE40"/>
          </p15:clr>
        </p15:guide>
        <p15:guide id="6" orient="horz" pos="5944" userDrawn="1">
          <p15:clr>
            <a:srgbClr val="5ACBF0"/>
          </p15:clr>
        </p15:guide>
        <p15:guide id="7" pos="4494" userDrawn="1">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882394" y="1219203"/>
            <a:ext cx="16527779" cy="830997"/>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876306" y="3835407"/>
            <a:ext cx="3798094" cy="923330"/>
          </a:xfrm>
        </p:spPr>
        <p:txBody>
          <a:bodyPr anchor="t"/>
          <a:lstStyle>
            <a:lvl1pPr marL="0" indent="0">
              <a:spcBef>
                <a:spcPts val="0"/>
              </a:spcBef>
              <a:buNone/>
              <a:defRPr sz="3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876306" y="6088316"/>
            <a:ext cx="3798094" cy="2493247"/>
          </a:xfrm>
        </p:spPr>
        <p:txBody>
          <a:bodyPr wrap="square">
            <a:spAutoFit/>
          </a:bodyPr>
          <a:lstStyle>
            <a:lvl1pPr marL="211939" indent="-211939">
              <a:defRPr lang="en-US" sz="2700" dirty="0"/>
            </a:lvl1pPr>
            <a:lvl2pPr marL="428639" indent="-188126">
              <a:defRPr lang="en-US" sz="2400" dirty="0"/>
            </a:lvl2pPr>
            <a:lvl3pPr marL="657247" indent="-200033">
              <a:defRPr lang="en-US" dirty="0"/>
            </a:lvl3pPr>
            <a:lvl4pPr marL="850134" indent="-171456">
              <a:defRPr lang="en-US" dirty="0"/>
            </a:lvl4pPr>
            <a:lvl5pPr marL="1028731" indent="-16431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5119688" y="3835407"/>
            <a:ext cx="3800477" cy="923330"/>
          </a:xfrm>
        </p:spPr>
        <p:txBody>
          <a:bodyPr anchor="t"/>
          <a:lstStyle>
            <a:lvl1pPr marL="0" indent="0">
              <a:spcBef>
                <a:spcPts val="0"/>
              </a:spcBef>
              <a:buNone/>
              <a:defRPr sz="3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5119692" y="6070609"/>
            <a:ext cx="3798094" cy="2493247"/>
          </a:xfrm>
        </p:spPr>
        <p:txBody>
          <a:bodyPr wrap="square">
            <a:spAutoFit/>
          </a:bodyPr>
          <a:lstStyle>
            <a:lvl1pPr marL="211939" indent="-211939">
              <a:defRPr lang="en-US" sz="2700" dirty="0"/>
            </a:lvl1pPr>
            <a:lvl2pPr marL="428639" indent="-188126">
              <a:defRPr lang="en-US" sz="2400" dirty="0"/>
            </a:lvl2pPr>
            <a:lvl3pPr marL="657247" indent="-200033">
              <a:defRPr lang="en-US" dirty="0"/>
            </a:lvl3pPr>
            <a:lvl4pPr marL="850134" indent="-171456">
              <a:defRPr lang="en-US" dirty="0"/>
            </a:lvl4pPr>
            <a:lvl5pPr marL="1028731" indent="-16431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9366318" y="3835407"/>
            <a:ext cx="3798094" cy="923330"/>
          </a:xfrm>
        </p:spPr>
        <p:txBody>
          <a:bodyPr anchor="t"/>
          <a:lstStyle>
            <a:lvl1pPr marL="0" indent="0">
              <a:spcBef>
                <a:spcPts val="0"/>
              </a:spcBef>
              <a:buNone/>
              <a:defRPr sz="3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9366318" y="6088316"/>
            <a:ext cx="3798094" cy="2493247"/>
          </a:xfrm>
        </p:spPr>
        <p:txBody>
          <a:bodyPr wrap="square">
            <a:spAutoFit/>
          </a:bodyPr>
          <a:lstStyle>
            <a:lvl1pPr marL="211939" indent="-211939">
              <a:defRPr lang="en-US" sz="2700" dirty="0"/>
            </a:lvl1pPr>
            <a:lvl2pPr marL="428639" indent="-188126">
              <a:defRPr lang="en-US" sz="2400" dirty="0"/>
            </a:lvl2pPr>
            <a:lvl3pPr marL="657247" indent="-200033">
              <a:defRPr lang="en-US" dirty="0"/>
            </a:lvl3pPr>
            <a:lvl4pPr marL="850134" indent="-171456">
              <a:defRPr lang="en-US" dirty="0"/>
            </a:lvl4pPr>
            <a:lvl5pPr marL="1028731" indent="-16431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13609700" y="3835407"/>
            <a:ext cx="3800477" cy="923330"/>
          </a:xfrm>
        </p:spPr>
        <p:txBody>
          <a:bodyPr anchor="t"/>
          <a:lstStyle>
            <a:lvl1pPr marL="0" indent="0">
              <a:spcBef>
                <a:spcPts val="0"/>
              </a:spcBef>
              <a:buNone/>
              <a:defRPr sz="3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13609705" y="6070609"/>
            <a:ext cx="3798094" cy="2493247"/>
          </a:xfrm>
        </p:spPr>
        <p:txBody>
          <a:bodyPr wrap="square">
            <a:spAutoFit/>
          </a:bodyPr>
          <a:lstStyle>
            <a:lvl1pPr marL="211939" indent="-211939">
              <a:defRPr lang="en-US" sz="2700" dirty="0"/>
            </a:lvl1pPr>
            <a:lvl2pPr marL="428639" indent="-188126">
              <a:defRPr lang="en-US" sz="2400" dirty="0"/>
            </a:lvl2pPr>
            <a:lvl3pPr marL="657247" indent="-200033">
              <a:defRPr lang="en-US" dirty="0"/>
            </a:lvl3pPr>
            <a:lvl4pPr marL="850134" indent="-171456">
              <a:defRPr lang="en-US" dirty="0"/>
            </a:lvl4pPr>
            <a:lvl5pPr marL="1028731" indent="-16431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93881619"/>
      </p:ext>
    </p:extLst>
  </p:cSld>
  <p:clrMapOvr>
    <a:masterClrMapping/>
  </p:clrMapOvr>
  <p:transition>
    <p:fade/>
  </p:transition>
  <p:extLst>
    <p:ext uri="{DCECCB84-F9BA-43D5-87BE-67443E8EF086}">
      <p15:sldGuideLst xmlns:p15="http://schemas.microsoft.com/office/powerpoint/2012/main">
        <p15:guide id="4" orient="horz" pos="2417" userDrawn="1">
          <p15:clr>
            <a:srgbClr val="5ACBF0"/>
          </p15:clr>
        </p15:guide>
        <p15:guide id="5" orient="horz" pos="769" userDrawn="1">
          <p15:clr>
            <a:srgbClr val="5ACBF0"/>
          </p15:clr>
        </p15:guide>
        <p15:guide id="6" pos="2945" userDrawn="1">
          <p15:clr>
            <a:srgbClr val="5ACBF0"/>
          </p15:clr>
        </p15:guide>
        <p15:guide id="7" pos="3227" userDrawn="1">
          <p15:clr>
            <a:srgbClr val="5ACBF0"/>
          </p15:clr>
        </p15:guide>
        <p15:guide id="8" pos="5620" userDrawn="1">
          <p15:clr>
            <a:srgbClr val="5ACBF0"/>
          </p15:clr>
        </p15:guide>
        <p15:guide id="9" pos="5903" userDrawn="1">
          <p15:clr>
            <a:srgbClr val="5ACBF0"/>
          </p15:clr>
        </p15:guide>
        <p15:guide id="10" pos="8296" userDrawn="1">
          <p15:clr>
            <a:srgbClr val="5ACBF0"/>
          </p15:clr>
        </p15:guide>
        <p15:guide id="11" pos="8574" userDrawn="1">
          <p15:clr>
            <a:srgbClr val="5ACBF0"/>
          </p15:clr>
        </p15:guide>
        <p15:guide id="12" orient="horz" pos="3830" userDrawn="1">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882394" y="1219203"/>
            <a:ext cx="16527779" cy="830997"/>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876301" y="3835408"/>
            <a:ext cx="2948940" cy="738664"/>
          </a:xfrm>
        </p:spPr>
        <p:txBody>
          <a:bodyPr anchor="t"/>
          <a:lstStyle>
            <a:lvl1pPr marL="0" indent="0">
              <a:spcBef>
                <a:spcPts val="0"/>
              </a:spcBef>
              <a:buNone/>
              <a:defRPr sz="24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876301" y="6088310"/>
            <a:ext cx="2948940" cy="2133405"/>
          </a:xfrm>
        </p:spPr>
        <p:txBody>
          <a:bodyPr wrap="square">
            <a:spAutoFit/>
          </a:bodyPr>
          <a:lstStyle>
            <a:lvl1pPr marL="211939" indent="-211939">
              <a:defRPr lang="en-US" sz="2251" dirty="0"/>
            </a:lvl1pPr>
            <a:lvl2pPr marL="428639" indent="-188126">
              <a:defRPr lang="en-US" sz="2101" dirty="0"/>
            </a:lvl2pPr>
            <a:lvl3pPr marL="657247" indent="-200033">
              <a:defRPr lang="en-US" sz="2101" dirty="0"/>
            </a:lvl3pPr>
            <a:lvl4pPr marL="850134" indent="-171456">
              <a:defRPr lang="en-US" sz="1800" dirty="0"/>
            </a:lvl4pPr>
            <a:lvl5pPr marL="1028731" indent="-164313">
              <a:defRPr lang="en-US" sz="18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4273510" y="3835408"/>
            <a:ext cx="2948940" cy="738664"/>
          </a:xfrm>
        </p:spPr>
        <p:txBody>
          <a:bodyPr anchor="t"/>
          <a:lstStyle>
            <a:lvl1pPr marL="0" indent="0">
              <a:spcBef>
                <a:spcPts val="0"/>
              </a:spcBef>
              <a:buNone/>
              <a:defRPr sz="24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4273510" y="6070603"/>
            <a:ext cx="2948940" cy="2133405"/>
          </a:xfrm>
        </p:spPr>
        <p:txBody>
          <a:bodyPr wrap="square">
            <a:spAutoFit/>
          </a:bodyPr>
          <a:lstStyle>
            <a:lvl1pPr marL="211939" indent="-211939">
              <a:defRPr lang="en-US" sz="2251" dirty="0"/>
            </a:lvl1pPr>
            <a:lvl2pPr marL="428639" indent="-188126">
              <a:defRPr lang="en-US" sz="2101" dirty="0"/>
            </a:lvl2pPr>
            <a:lvl3pPr marL="657247" indent="-200033">
              <a:defRPr lang="en-US" sz="2101" dirty="0"/>
            </a:lvl3pPr>
            <a:lvl4pPr marL="850134" indent="-171456">
              <a:defRPr lang="en-US" sz="1800" dirty="0"/>
            </a:lvl4pPr>
            <a:lvl5pPr marL="1028731" indent="-164313">
              <a:defRPr lang="en-US" sz="18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7670722" y="3835408"/>
            <a:ext cx="2948940" cy="738664"/>
          </a:xfrm>
        </p:spPr>
        <p:txBody>
          <a:bodyPr anchor="t"/>
          <a:lstStyle>
            <a:lvl1pPr marL="0" indent="0">
              <a:spcBef>
                <a:spcPts val="0"/>
              </a:spcBef>
              <a:buNone/>
              <a:defRPr sz="24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7670722" y="6088310"/>
            <a:ext cx="2948940" cy="2133405"/>
          </a:xfrm>
        </p:spPr>
        <p:txBody>
          <a:bodyPr wrap="square">
            <a:spAutoFit/>
          </a:bodyPr>
          <a:lstStyle>
            <a:lvl1pPr marL="211939" indent="-211939">
              <a:defRPr lang="en-US" sz="2251" dirty="0"/>
            </a:lvl1pPr>
            <a:lvl2pPr marL="428639" indent="-188126">
              <a:defRPr lang="en-US" sz="2101" dirty="0"/>
            </a:lvl2pPr>
            <a:lvl3pPr marL="657247" indent="-200033">
              <a:defRPr lang="en-US" sz="2101" dirty="0"/>
            </a:lvl3pPr>
            <a:lvl4pPr marL="850134" indent="-171456">
              <a:defRPr lang="en-US" sz="1800" dirty="0"/>
            </a:lvl4pPr>
            <a:lvl5pPr marL="1028731" indent="-164313">
              <a:defRPr lang="en-US" sz="18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11067932" y="3835408"/>
            <a:ext cx="2948940" cy="738664"/>
          </a:xfrm>
        </p:spPr>
        <p:txBody>
          <a:bodyPr anchor="t"/>
          <a:lstStyle>
            <a:lvl1pPr marL="0" indent="0">
              <a:spcBef>
                <a:spcPts val="0"/>
              </a:spcBef>
              <a:buNone/>
              <a:defRPr sz="24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11067932" y="6070603"/>
            <a:ext cx="2948940" cy="2133405"/>
          </a:xfrm>
        </p:spPr>
        <p:txBody>
          <a:bodyPr wrap="square">
            <a:spAutoFit/>
          </a:bodyPr>
          <a:lstStyle>
            <a:lvl1pPr marL="211939" indent="-211939">
              <a:defRPr lang="en-US" sz="2251" dirty="0"/>
            </a:lvl1pPr>
            <a:lvl2pPr marL="428639" indent="-188126">
              <a:defRPr lang="en-US" sz="2101" dirty="0"/>
            </a:lvl2pPr>
            <a:lvl3pPr marL="657247" indent="-200033">
              <a:defRPr lang="en-US" sz="2101" dirty="0"/>
            </a:lvl3pPr>
            <a:lvl4pPr marL="850134" indent="-171456">
              <a:defRPr lang="en-US" sz="1800" dirty="0"/>
            </a:lvl4pPr>
            <a:lvl5pPr marL="1028731" indent="-164313">
              <a:defRPr lang="en-US" sz="18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14465142" y="3835408"/>
            <a:ext cx="2948940" cy="738664"/>
          </a:xfrm>
        </p:spPr>
        <p:txBody>
          <a:bodyPr anchor="t"/>
          <a:lstStyle>
            <a:lvl1pPr marL="0" indent="0">
              <a:spcBef>
                <a:spcPts val="0"/>
              </a:spcBef>
              <a:buNone/>
              <a:defRPr sz="24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14465142" y="6070603"/>
            <a:ext cx="2948940" cy="2133405"/>
          </a:xfrm>
        </p:spPr>
        <p:txBody>
          <a:bodyPr wrap="square">
            <a:spAutoFit/>
          </a:bodyPr>
          <a:lstStyle>
            <a:lvl1pPr marL="211939" indent="-211939">
              <a:defRPr lang="en-US" sz="2251" dirty="0"/>
            </a:lvl1pPr>
            <a:lvl2pPr marL="428639" indent="-188126">
              <a:defRPr lang="en-US" sz="2101" dirty="0"/>
            </a:lvl2pPr>
            <a:lvl3pPr marL="657247" indent="-200033">
              <a:defRPr lang="en-US" sz="2101" dirty="0"/>
            </a:lvl3pPr>
            <a:lvl4pPr marL="850134" indent="-171456">
              <a:defRPr lang="en-US" sz="1800" dirty="0"/>
            </a:lvl4pPr>
            <a:lvl5pPr marL="1028731" indent="-164313">
              <a:defRPr lang="en-US" sz="18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65518951"/>
      </p:ext>
    </p:extLst>
  </p:cSld>
  <p:clrMapOvr>
    <a:masterClrMapping/>
  </p:clrMapOvr>
  <p:transition>
    <p:fade/>
  </p:transition>
  <p:extLst>
    <p:ext uri="{DCECCB84-F9BA-43D5-87BE-67443E8EF086}">
      <p15:sldGuideLst xmlns:p15="http://schemas.microsoft.com/office/powerpoint/2012/main">
        <p15:guide id="4" orient="horz" pos="2417" userDrawn="1">
          <p15:clr>
            <a:srgbClr val="5ACBF0"/>
          </p15:clr>
        </p15:guide>
        <p15:guide id="5" orient="horz" pos="769" userDrawn="1">
          <p15:clr>
            <a:srgbClr val="5ACBF0"/>
          </p15:clr>
        </p15:guide>
        <p15:guide id="6" pos="2416" userDrawn="1">
          <p15:clr>
            <a:srgbClr val="5ACBF0"/>
          </p15:clr>
        </p15:guide>
        <p15:guide id="7" pos="2692" userDrawn="1">
          <p15:clr>
            <a:srgbClr val="5ACBF0"/>
          </p15:clr>
        </p15:guide>
        <p15:guide id="8" pos="4553" userDrawn="1">
          <p15:clr>
            <a:srgbClr val="5ACBF0"/>
          </p15:clr>
        </p15:guide>
        <p15:guide id="9" pos="4832" userDrawn="1">
          <p15:clr>
            <a:srgbClr val="5ACBF0"/>
          </p15:clr>
        </p15:guide>
        <p15:guide id="10" pos="6691" userDrawn="1">
          <p15:clr>
            <a:srgbClr val="5ACBF0"/>
          </p15:clr>
        </p15:guide>
        <p15:guide id="11" pos="8837" userDrawn="1">
          <p15:clr>
            <a:srgbClr val="5ACBF0"/>
          </p15:clr>
        </p15:guide>
        <p15:guide id="12" orient="horz" pos="3830" userDrawn="1">
          <p15:clr>
            <a:srgbClr val="5ACBF0"/>
          </p15:clr>
        </p15:guide>
        <p15:guide id="13" pos="6970" userDrawn="1">
          <p15:clr>
            <a:srgbClr val="5ACBF0"/>
          </p15:clr>
        </p15:guide>
        <p15:guide id="14" pos="9108" userDrawn="1">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1168" userDrawn="1">
          <p15:clr>
            <a:srgbClr val="A4A3A4"/>
          </p15:clr>
        </p15:guide>
        <p15:guide id="7" pos="1445" userDrawn="1">
          <p15:clr>
            <a:srgbClr val="A4A3A4"/>
          </p15:clr>
        </p15:guide>
        <p15:guide id="8" pos="2060" userDrawn="1">
          <p15:clr>
            <a:srgbClr val="A4A3A4"/>
          </p15:clr>
        </p15:guide>
        <p15:guide id="9" pos="2333" userDrawn="1">
          <p15:clr>
            <a:srgbClr val="A4A3A4"/>
          </p15:clr>
        </p15:guide>
        <p15:guide id="10" pos="2951" userDrawn="1">
          <p15:clr>
            <a:srgbClr val="A4A3A4"/>
          </p15:clr>
        </p15:guide>
        <p15:guide id="11" pos="3227" userDrawn="1">
          <p15:clr>
            <a:srgbClr val="A4A3A4"/>
          </p15:clr>
        </p15:guide>
        <p15:guide id="12" pos="3841" userDrawn="1">
          <p15:clr>
            <a:srgbClr val="A4A3A4"/>
          </p15:clr>
        </p15:guide>
        <p15:guide id="13" pos="4116" userDrawn="1">
          <p15:clr>
            <a:srgbClr val="A4A3A4"/>
          </p15:clr>
        </p15:guide>
        <p15:guide id="14" pos="4733" userDrawn="1">
          <p15:clr>
            <a:srgbClr val="A4A3A4"/>
          </p15:clr>
        </p15:guide>
        <p15:guide id="15" pos="5009" userDrawn="1">
          <p15:clr>
            <a:srgbClr val="A4A3A4"/>
          </p15:clr>
        </p15:guide>
        <p15:guide id="16" pos="5623" userDrawn="1">
          <p15:clr>
            <a:srgbClr val="A4A3A4"/>
          </p15:clr>
        </p15:guide>
        <p15:guide id="17" pos="5898" userDrawn="1">
          <p15:clr>
            <a:srgbClr val="A4A3A4"/>
          </p15:clr>
        </p15:guide>
        <p15:guide id="18" pos="6514" userDrawn="1">
          <p15:clr>
            <a:srgbClr val="A4A3A4"/>
          </p15:clr>
        </p15:guide>
        <p15:guide id="19" pos="6790" userDrawn="1">
          <p15:clr>
            <a:srgbClr val="A4A3A4"/>
          </p15:clr>
        </p15:guide>
        <p15:guide id="20" pos="7406" userDrawn="1">
          <p15:clr>
            <a:srgbClr val="A4A3A4"/>
          </p15:clr>
        </p15:guide>
        <p15:guide id="21" pos="7681" userDrawn="1">
          <p15:clr>
            <a:srgbClr val="A4A3A4"/>
          </p15:clr>
        </p15:guide>
        <p15:guide id="22" pos="8293" userDrawn="1">
          <p15:clr>
            <a:srgbClr val="A4A3A4"/>
          </p15:clr>
        </p15:guide>
        <p15:guide id="23" pos="8572" userDrawn="1">
          <p15:clr>
            <a:srgbClr val="A4A3A4"/>
          </p15:clr>
        </p15:guide>
        <p15:guide id="24" pos="9185" userDrawn="1">
          <p15:clr>
            <a:srgbClr val="A4A3A4"/>
          </p15:clr>
        </p15:guide>
        <p15:guide id="25" pos="9461" userDrawn="1">
          <p15:clr>
            <a:srgbClr val="A4A3A4"/>
          </p15:clr>
        </p15:guide>
        <p15:guide id="26" pos="10075" userDrawn="1">
          <p15:clr>
            <a:srgbClr val="A4A3A4"/>
          </p15:clr>
        </p15:guide>
        <p15:guide id="27" pos="10350" userDrawn="1">
          <p15:clr>
            <a:srgbClr val="A4A3A4"/>
          </p15:clr>
        </p15:guide>
        <p15:guide id="28" orient="horz" pos="2413" userDrawn="1">
          <p15:clr>
            <a:srgbClr val="5ACBF0"/>
          </p15:clr>
        </p15:guide>
        <p15:guide id="29" orient="horz" pos="3390" userDrawn="1">
          <p15:clr>
            <a:srgbClr val="5ACBF0"/>
          </p15:clr>
        </p15:guide>
        <p15:guide id="30" orient="horz" pos="769" userDrawn="1">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882397" y="8313006"/>
            <a:ext cx="6191538" cy="1661993"/>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61338459"/>
      </p:ext>
    </p:extLst>
  </p:cSld>
  <p:clrMapOvr>
    <a:masterClrMapping/>
  </p:clrMapOvr>
  <p:transition>
    <p:fade/>
  </p:transition>
  <p:extLst>
    <p:ext uri="{DCECCB84-F9BA-43D5-87BE-67443E8EF086}">
      <p15:sldGuideLst xmlns:p15="http://schemas.microsoft.com/office/powerpoint/2012/main">
        <p15:guide id="6" pos="1168" userDrawn="1">
          <p15:clr>
            <a:srgbClr val="A4A3A4"/>
          </p15:clr>
        </p15:guide>
        <p15:guide id="7" pos="1445" userDrawn="1">
          <p15:clr>
            <a:srgbClr val="A4A3A4"/>
          </p15:clr>
        </p15:guide>
        <p15:guide id="8" pos="2060" userDrawn="1">
          <p15:clr>
            <a:srgbClr val="A4A3A4"/>
          </p15:clr>
        </p15:guide>
        <p15:guide id="9" pos="2333" userDrawn="1">
          <p15:clr>
            <a:srgbClr val="A4A3A4"/>
          </p15:clr>
        </p15:guide>
        <p15:guide id="10" pos="2951" userDrawn="1">
          <p15:clr>
            <a:srgbClr val="A4A3A4"/>
          </p15:clr>
        </p15:guide>
        <p15:guide id="11" pos="3227" userDrawn="1">
          <p15:clr>
            <a:srgbClr val="A4A3A4"/>
          </p15:clr>
        </p15:guide>
        <p15:guide id="12" pos="3841" userDrawn="1">
          <p15:clr>
            <a:srgbClr val="A4A3A4"/>
          </p15:clr>
        </p15:guide>
        <p15:guide id="13" pos="4116" userDrawn="1">
          <p15:clr>
            <a:srgbClr val="A4A3A4"/>
          </p15:clr>
        </p15:guide>
        <p15:guide id="14" pos="4733" userDrawn="1">
          <p15:clr>
            <a:srgbClr val="A4A3A4"/>
          </p15:clr>
        </p15:guide>
        <p15:guide id="16" pos="5623" userDrawn="1">
          <p15:clr>
            <a:srgbClr val="A4A3A4"/>
          </p15:clr>
        </p15:guide>
        <p15:guide id="17" pos="5898" userDrawn="1">
          <p15:clr>
            <a:srgbClr val="A4A3A4"/>
          </p15:clr>
        </p15:guide>
        <p15:guide id="18" pos="6514" userDrawn="1">
          <p15:clr>
            <a:srgbClr val="A4A3A4"/>
          </p15:clr>
        </p15:guide>
        <p15:guide id="19" pos="6790" userDrawn="1">
          <p15:clr>
            <a:srgbClr val="A4A3A4"/>
          </p15:clr>
        </p15:guide>
        <p15:guide id="20" pos="7406" userDrawn="1">
          <p15:clr>
            <a:srgbClr val="A4A3A4"/>
          </p15:clr>
        </p15:guide>
        <p15:guide id="21" pos="7681" userDrawn="1">
          <p15:clr>
            <a:srgbClr val="A4A3A4"/>
          </p15:clr>
        </p15:guide>
        <p15:guide id="22" pos="8293" userDrawn="1">
          <p15:clr>
            <a:srgbClr val="A4A3A4"/>
          </p15:clr>
        </p15:guide>
        <p15:guide id="23" pos="8572" userDrawn="1">
          <p15:clr>
            <a:srgbClr val="A4A3A4"/>
          </p15:clr>
        </p15:guide>
        <p15:guide id="24" pos="9185" userDrawn="1">
          <p15:clr>
            <a:srgbClr val="A4A3A4"/>
          </p15:clr>
        </p15:guide>
        <p15:guide id="25" pos="9461" userDrawn="1">
          <p15:clr>
            <a:srgbClr val="A4A3A4"/>
          </p15:clr>
        </p15:guide>
        <p15:guide id="26" pos="10075" userDrawn="1">
          <p15:clr>
            <a:srgbClr val="A4A3A4"/>
          </p15:clr>
        </p15:guide>
        <p15:guide id="27" pos="10350" userDrawn="1">
          <p15:clr>
            <a:srgbClr val="A4A3A4"/>
          </p15:clr>
        </p15:guide>
        <p15:guide id="30" orient="horz" pos="769" userDrawn="1">
          <p15:clr>
            <a:srgbClr val="5ACBF0"/>
          </p15:clr>
        </p15:guide>
        <p15:guide id="32" orient="horz" pos="5760" userDrawn="1">
          <p15:clr>
            <a:srgbClr val="5ACBF0"/>
          </p15:clr>
        </p15:guide>
        <p15:guide id="33" pos="4464" userDrawn="1">
          <p15:clr>
            <a:srgbClr val="5ACBF0"/>
          </p15:clr>
        </p15:guide>
        <p15:guide id="34" pos="5005" userDrawn="1">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876305" y="1219200"/>
            <a:ext cx="8262628" cy="526298"/>
          </a:xfrm>
        </p:spPr>
        <p:txBody>
          <a:bodyPr tIns="64008"/>
          <a:lstStyle>
            <a:lvl1pPr>
              <a:defRPr sz="3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1168" userDrawn="1">
          <p15:clr>
            <a:srgbClr val="A4A3A4"/>
          </p15:clr>
        </p15:guide>
        <p15:guide id="7" pos="1445" userDrawn="1">
          <p15:clr>
            <a:srgbClr val="A4A3A4"/>
          </p15:clr>
        </p15:guide>
        <p15:guide id="8" pos="2060" userDrawn="1">
          <p15:clr>
            <a:srgbClr val="A4A3A4"/>
          </p15:clr>
        </p15:guide>
        <p15:guide id="9" pos="2333" userDrawn="1">
          <p15:clr>
            <a:srgbClr val="A4A3A4"/>
          </p15:clr>
        </p15:guide>
        <p15:guide id="10" pos="2951" userDrawn="1">
          <p15:clr>
            <a:srgbClr val="A4A3A4"/>
          </p15:clr>
        </p15:guide>
        <p15:guide id="11" pos="3227" userDrawn="1">
          <p15:clr>
            <a:srgbClr val="A4A3A4"/>
          </p15:clr>
        </p15:guide>
        <p15:guide id="12" pos="3841" userDrawn="1">
          <p15:clr>
            <a:srgbClr val="A4A3A4"/>
          </p15:clr>
        </p15:guide>
        <p15:guide id="13" pos="4116" userDrawn="1">
          <p15:clr>
            <a:srgbClr val="A4A3A4"/>
          </p15:clr>
        </p15:guide>
        <p15:guide id="14" pos="4733" userDrawn="1">
          <p15:clr>
            <a:srgbClr val="A4A3A4"/>
          </p15:clr>
        </p15:guide>
        <p15:guide id="15" pos="5029" userDrawn="1">
          <p15:clr>
            <a:srgbClr val="A4A3A4"/>
          </p15:clr>
        </p15:guide>
        <p15:guide id="16" pos="5623" userDrawn="1">
          <p15:clr>
            <a:srgbClr val="A4A3A4"/>
          </p15:clr>
        </p15:guide>
        <p15:guide id="17" pos="5898" userDrawn="1">
          <p15:clr>
            <a:srgbClr val="A4A3A4"/>
          </p15:clr>
        </p15:guide>
        <p15:guide id="18" pos="6514" userDrawn="1">
          <p15:clr>
            <a:srgbClr val="A4A3A4"/>
          </p15:clr>
        </p15:guide>
        <p15:guide id="19" pos="6790" userDrawn="1">
          <p15:clr>
            <a:srgbClr val="A4A3A4"/>
          </p15:clr>
        </p15:guide>
        <p15:guide id="20" pos="7406" userDrawn="1">
          <p15:clr>
            <a:srgbClr val="A4A3A4"/>
          </p15:clr>
        </p15:guide>
        <p15:guide id="21" pos="7681" userDrawn="1">
          <p15:clr>
            <a:srgbClr val="A4A3A4"/>
          </p15:clr>
        </p15:guide>
        <p15:guide id="22" pos="8293" userDrawn="1">
          <p15:clr>
            <a:srgbClr val="A4A3A4"/>
          </p15:clr>
        </p15:guide>
        <p15:guide id="23" pos="8572" userDrawn="1">
          <p15:clr>
            <a:srgbClr val="A4A3A4"/>
          </p15:clr>
        </p15:guide>
        <p15:guide id="24" pos="9185" userDrawn="1">
          <p15:clr>
            <a:srgbClr val="A4A3A4"/>
          </p15:clr>
        </p15:guide>
        <p15:guide id="25" pos="9461" userDrawn="1">
          <p15:clr>
            <a:srgbClr val="A4A3A4"/>
          </p15:clr>
        </p15:guide>
        <p15:guide id="26" pos="10075" userDrawn="1">
          <p15:clr>
            <a:srgbClr val="A4A3A4"/>
          </p15:clr>
        </p15:guide>
        <p15:guide id="27" pos="10350" userDrawn="1">
          <p15:clr>
            <a:srgbClr val="A4A3A4"/>
          </p15:clr>
        </p15:guide>
        <p15:guide id="28" orient="horz" pos="2413" userDrawn="1">
          <p15:clr>
            <a:srgbClr val="5ACBF0"/>
          </p15:clr>
        </p15:guide>
        <p15:guide id="29" orient="horz" pos="3390" userDrawn="1">
          <p15:clr>
            <a:srgbClr val="5ACBF0"/>
          </p15:clr>
        </p15:guide>
        <p15:guide id="30" orient="horz" pos="769" userDrawn="1">
          <p15:clr>
            <a:srgbClr val="5ACBF0"/>
          </p15:clr>
        </p15:guide>
        <p15:guide id="31" pos="5760" userDrawn="1">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882398" y="6669210"/>
            <a:ext cx="6237544" cy="1661993"/>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876305" y="9428109"/>
            <a:ext cx="6243637" cy="507960"/>
          </a:xfrm>
        </p:spPr>
        <p:txBody>
          <a:bodyPr/>
          <a:lstStyle>
            <a:lvl1pPr marL="0" indent="0">
              <a:buNone/>
              <a:defRPr sz="3301">
                <a:latin typeface="+mn-lt"/>
              </a:defRPr>
            </a:lvl1pPr>
            <a:lvl2pPr marL="342910" indent="0">
              <a:buNone/>
              <a:defRPr/>
            </a:lvl2pPr>
            <a:lvl3pPr marL="685823" indent="0">
              <a:buNone/>
              <a:defRPr/>
            </a:lvl3pPr>
            <a:lvl4pPr marL="993013" indent="0">
              <a:buNone/>
              <a:defRPr/>
            </a:lvl4pPr>
            <a:lvl5pPr marL="128353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8001000" y="1"/>
            <a:ext cx="10287000" cy="18288000"/>
          </a:xfrm>
          <a:blipFill>
            <a:blip r:embed="rId2"/>
            <a:stretch>
              <a:fillRect/>
            </a:stretch>
          </a:blipFill>
        </p:spPr>
        <p:txBody>
          <a:bodyPr lIns="0" tIns="2377440" rIns="0" anchor="t" anchorCtr="0">
            <a:noAutofit/>
          </a:bodyPr>
          <a:lstStyle>
            <a:lvl1pPr marL="0" indent="0" algn="ctr">
              <a:lnSpc>
                <a:spcPct val="100000"/>
              </a:lnSpc>
              <a:buNone/>
              <a:defRPr sz="2101"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1948112344"/>
      </p:ext>
    </p:extLst>
  </p:cSld>
  <p:clrMapOvr>
    <a:masterClrMapping/>
  </p:clrMapOvr>
  <p:transition>
    <p:fade/>
  </p:transition>
  <p:extLst>
    <p:ext uri="{DCECCB84-F9BA-43D5-87BE-67443E8EF086}">
      <p15:sldGuideLst xmlns:p15="http://schemas.microsoft.com/office/powerpoint/2012/main">
        <p15:guide id="2" pos="5041" userDrawn="1">
          <p15:clr>
            <a:srgbClr val="5ACBF0"/>
          </p15:clr>
        </p15:guide>
        <p15:guide id="7" orient="horz" pos="5247" userDrawn="1">
          <p15:clr>
            <a:srgbClr val="5ACBF0"/>
          </p15:clr>
        </p15:guide>
        <p15:guide id="8" orient="horz" pos="5936" userDrawn="1">
          <p15:clr>
            <a:srgbClr val="5ACBF0"/>
          </p15:clr>
        </p15:guide>
        <p15:guide id="10" pos="5593" userDrawn="1">
          <p15:clr>
            <a:srgbClr val="C35EA4"/>
          </p15:clr>
        </p15:guide>
        <p15:guide id="11" pos="4490" userDrawn="1">
          <p15:clr>
            <a:srgbClr val="5ACBF0"/>
          </p15:clr>
        </p15:guide>
        <p15:guide id="12" pos="5314" userDrawn="1">
          <p15:clr>
            <a:srgbClr val="A4A3A4"/>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882397" y="8308778"/>
            <a:ext cx="6239927" cy="1661993"/>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8001000" y="1"/>
            <a:ext cx="10287000" cy="18288000"/>
          </a:xfrm>
          <a:blipFill>
            <a:blip r:embed="rId2"/>
            <a:stretch>
              <a:fillRect/>
            </a:stretch>
          </a:blipFill>
        </p:spPr>
        <p:txBody>
          <a:bodyPr lIns="0" tIns="2377440" rIns="0" anchor="t" anchorCtr="0">
            <a:noAutofit/>
          </a:bodyPr>
          <a:lstStyle>
            <a:lvl1pPr marL="0" indent="0" algn="ctr">
              <a:lnSpc>
                <a:spcPct val="100000"/>
              </a:lnSpc>
              <a:buNone/>
              <a:defRPr sz="2101"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2651151599"/>
      </p:ext>
    </p:extLst>
  </p:cSld>
  <p:clrMapOvr>
    <a:masterClrMapping/>
  </p:clrMapOvr>
  <p:transition>
    <p:fade/>
  </p:transition>
  <p:extLst>
    <p:ext uri="{DCECCB84-F9BA-43D5-87BE-67443E8EF086}">
      <p15:sldGuideLst xmlns:p15="http://schemas.microsoft.com/office/powerpoint/2012/main">
        <p15:guide id="2" pos="5041" userDrawn="1">
          <p15:clr>
            <a:srgbClr val="5ACBF0"/>
          </p15:clr>
        </p15:guide>
        <p15:guide id="5" orient="horz" pos="5760" userDrawn="1">
          <p15:clr>
            <a:srgbClr val="5ACBF0"/>
          </p15:clr>
        </p15:guide>
        <p15:guide id="6" pos="4487" userDrawn="1">
          <p15:clr>
            <a:srgbClr val="5ACBF0"/>
          </p15:clr>
        </p15:guide>
        <p15:guide id="7" pos="5592" userDrawn="1">
          <p15:clr>
            <a:srgbClr val="C35EA4"/>
          </p15:clr>
        </p15:guide>
        <p15:guide id="8" pos="5316" userDrawn="1">
          <p15:clr>
            <a:srgbClr val="A4A3A4"/>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882399" y="7945974"/>
            <a:ext cx="6244687" cy="1292662"/>
          </a:xfrm>
        </p:spPr>
        <p:txBody>
          <a:bodyPr anchor="t"/>
          <a:lstStyle>
            <a:lvl1pPr>
              <a:defRPr sz="42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8001000" y="1"/>
            <a:ext cx="10287000" cy="18288000"/>
          </a:xfrm>
          <a:blipFill>
            <a:blip r:embed="rId2"/>
            <a:stretch>
              <a:fillRect/>
            </a:stretch>
          </a:blipFill>
        </p:spPr>
        <p:txBody>
          <a:bodyPr lIns="0" tIns="2377440" rIns="0" anchor="t" anchorCtr="0">
            <a:noAutofit/>
          </a:bodyPr>
          <a:lstStyle>
            <a:lvl1pPr marL="0" indent="0" algn="ctr">
              <a:lnSpc>
                <a:spcPct val="100000"/>
              </a:lnSpc>
              <a:buNone/>
              <a:defRPr sz="2101"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1335627901"/>
      </p:ext>
    </p:extLst>
  </p:cSld>
  <p:clrMapOvr>
    <a:masterClrMapping/>
  </p:clrMapOvr>
  <p:transition>
    <p:fade/>
  </p:transition>
  <p:extLst>
    <p:ext uri="{DCECCB84-F9BA-43D5-87BE-67443E8EF086}">
      <p15:sldGuideLst xmlns:p15="http://schemas.microsoft.com/office/powerpoint/2012/main">
        <p15:guide id="2" pos="5041" userDrawn="1">
          <p15:clr>
            <a:srgbClr val="5ACBF0"/>
          </p15:clr>
        </p15:guide>
        <p15:guide id="3" orient="horz" pos="5005" userDrawn="1">
          <p15:clr>
            <a:srgbClr val="5ACBF0"/>
          </p15:clr>
        </p15:guide>
        <p15:guide id="4" pos="5596" userDrawn="1">
          <p15:clr>
            <a:srgbClr val="C35EA4"/>
          </p15:clr>
        </p15:guide>
        <p15:guide id="5" pos="4490" userDrawn="1">
          <p15:clr>
            <a:srgbClr val="5ACBF0"/>
          </p15:clr>
        </p15:guide>
        <p15:guide id="6" pos="5320" userDrawn="1">
          <p15:clr>
            <a:srgbClr val="A4A3A4"/>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1"/>
            <a:ext cx="18288000" cy="18288000"/>
          </a:xfrm>
          <a:blipFill>
            <a:blip r:embed="rId2"/>
            <a:stretch>
              <a:fillRect/>
            </a:stretch>
          </a:blipFill>
        </p:spPr>
        <p:txBody>
          <a:bodyPr wrap="none" bIns="1554480" anchor="ctr">
            <a:noAutofit/>
          </a:bodyPr>
          <a:lstStyle>
            <a:lvl1pPr marL="0" indent="0" algn="ctr">
              <a:buNone/>
              <a:defRPr sz="2101"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9753601"/>
            <a:ext cx="18288000" cy="8534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54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3861443602"/>
      </p:ext>
    </p:extLst>
  </p:cSld>
  <p:clrMapOvr>
    <a:masterClrMapping/>
  </p:clrMapOvr>
  <p:transition>
    <p:fade/>
  </p:transition>
  <p:extLst>
    <p:ext uri="{DCECCB84-F9BA-43D5-87BE-67443E8EF086}">
      <p15:sldGuideLst xmlns:p15="http://schemas.microsoft.com/office/powerpoint/2012/main">
        <p15:guide id="1" orient="horz" pos="6144" userDrawn="1">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1"/>
            <a:ext cx="18288000" cy="18288000"/>
          </a:xfrm>
          <a:blipFill>
            <a:blip r:embed="rId2"/>
            <a:stretch>
              <a:fillRect/>
            </a:stretch>
          </a:blipFill>
        </p:spPr>
        <p:txBody>
          <a:bodyPr wrap="none" bIns="1554480" anchor="ctr">
            <a:noAutofit/>
          </a:bodyPr>
          <a:lstStyle>
            <a:lvl1pPr marL="0" indent="0" algn="ctr">
              <a:buNone/>
              <a:defRPr sz="2101"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2" y="1"/>
            <a:ext cx="8503921" cy="1828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54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2603402083"/>
      </p:ext>
    </p:extLst>
  </p:cSld>
  <p:clrMapOvr>
    <a:masterClrMapping/>
  </p:clrMapOvr>
  <p:transition>
    <p:fade/>
  </p:transition>
  <p:extLst>
    <p:ext uri="{DCECCB84-F9BA-43D5-87BE-67443E8EF086}">
      <p15:sldGuideLst xmlns:p15="http://schemas.microsoft.com/office/powerpoint/2012/main">
        <p15:guide id="7" pos="5364" userDrawn="1">
          <p15:clr>
            <a:srgbClr val="5ACBF0"/>
          </p15:clr>
        </p15:guide>
        <p15:guide id="8" orient="horz" pos="5760" userDrawn="1">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3">
    <p:bg>
      <p:bgPr>
        <a:solidFill>
          <a:srgbClr val="EAE4DC"/>
        </a:solidFill>
        <a:effectLst/>
      </p:bgPr>
    </p:bg>
    <p:spTree>
      <p:nvGrpSpPr>
        <p:cNvPr id="1" name=""/>
        <p:cNvGrpSpPr/>
        <p:nvPr/>
      </p:nvGrpSpPr>
      <p:grpSpPr>
        <a:xfrm>
          <a:off x="0" y="0"/>
          <a:ext cx="0" cy="0"/>
          <a:chOff x="0" y="0"/>
          <a:chExt cx="0" cy="0"/>
        </a:xfrm>
      </p:grpSpPr>
      <p:pic>
        <p:nvPicPr>
          <p:cNvPr id="8" name="Light: Adapt to anything ">
            <a:extLst>
              <a:ext uri="{FF2B5EF4-FFF2-40B4-BE49-F238E27FC236}">
                <a16:creationId xmlns:a16="http://schemas.microsoft.com/office/drawing/2014/main" id="{547E7F7C-2D58-481F-8331-3FE0241E1FB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8821055" y="517683"/>
            <a:ext cx="9466949" cy="1683009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882401" y="7760775"/>
            <a:ext cx="6251830" cy="1661993"/>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873067" y="10566403"/>
            <a:ext cx="6246875" cy="507960"/>
          </a:xfrm>
          <a:noFill/>
        </p:spPr>
        <p:txBody>
          <a:bodyPr wrap="square" lIns="0" tIns="0" rIns="0" bIns="0">
            <a:spAutoFit/>
          </a:bodyPr>
          <a:lstStyle>
            <a:lvl1pPr marL="0" indent="0">
              <a:spcBef>
                <a:spcPts val="0"/>
              </a:spcBef>
              <a:buNone/>
              <a:defRPr sz="3301"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Picture 6" descr="Logo&#10;&#10;Description automatically generated with medium confidence">
            <a:extLst>
              <a:ext uri="{FF2B5EF4-FFF2-40B4-BE49-F238E27FC236}">
                <a16:creationId xmlns:a16="http://schemas.microsoft.com/office/drawing/2014/main" id="{17AABFA6-6857-43EF-9CDC-D483A94CE64F}"/>
              </a:ext>
            </a:extLst>
          </p:cNvPr>
          <p:cNvPicPr>
            <a:picLocks noChangeAspect="1"/>
          </p:cNvPicPr>
          <p:nvPr userDrawn="1"/>
        </p:nvPicPr>
        <p:blipFill rotWithShape="1">
          <a:blip r:embed="rId3"/>
          <a:srcRect l="8275" t="32690" r="8091" b="32918"/>
          <a:stretch/>
        </p:blipFill>
        <p:spPr>
          <a:xfrm>
            <a:off x="873067" y="1549403"/>
            <a:ext cx="4286045" cy="786838"/>
          </a:xfrm>
          <a:prstGeom prst="rect">
            <a:avLst/>
          </a:prstGeom>
        </p:spPr>
      </p:pic>
    </p:spTree>
    <p:extLst>
      <p:ext uri="{BB962C8B-B14F-4D97-AF65-F5344CB8AC3E}">
        <p14:creationId xmlns:p14="http://schemas.microsoft.com/office/powerpoint/2010/main" val="26695061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6657" userDrawn="1">
          <p15:clr>
            <a:srgbClr val="5ACBF0"/>
          </p15:clr>
        </p15:guide>
        <p15:guide id="3" pos="5033" userDrawn="1">
          <p15:clr>
            <a:srgbClr val="5ACBF0"/>
          </p15:clr>
        </p15:guide>
        <p15:guide id="5" orient="horz" pos="5760" userDrawn="1">
          <p15:clr>
            <a:srgbClr val="FBAE40"/>
          </p15:clr>
        </p15:guide>
        <p15:guide id="6" orient="horz" pos="5944" userDrawn="1">
          <p15:clr>
            <a:srgbClr val="5ACBF0"/>
          </p15:clr>
        </p15:guide>
        <p15:guide id="7" pos="4494" userDrawn="1">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1"/>
            <a:ext cx="18288000" cy="18288000"/>
          </a:xfrm>
          <a:blipFill>
            <a:blip r:embed="rId2"/>
            <a:stretch>
              <a:fillRect/>
            </a:stretch>
          </a:blipFill>
        </p:spPr>
        <p:txBody>
          <a:bodyPr wrap="none" bIns="1554480" anchor="ctr">
            <a:noAutofit/>
          </a:bodyPr>
          <a:lstStyle>
            <a:lvl1pPr marL="0" indent="0" algn="ctr">
              <a:buNone/>
              <a:defRPr sz="2101"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9784081" y="1"/>
            <a:ext cx="8503921" cy="1828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54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1096866871"/>
      </p:ext>
    </p:extLst>
  </p:cSld>
  <p:clrMapOvr>
    <a:masterClrMapping/>
  </p:clrMapOvr>
  <p:transition>
    <p:fade/>
  </p:transition>
  <p:extLst>
    <p:ext uri="{DCECCB84-F9BA-43D5-87BE-67443E8EF086}">
      <p15:sldGuideLst xmlns:p15="http://schemas.microsoft.com/office/powerpoint/2012/main">
        <p15:guide id="7" pos="6158" userDrawn="1">
          <p15:clr>
            <a:srgbClr val="5ACBF0"/>
          </p15:clr>
        </p15:guide>
        <p15:guide id="8" orient="horz" pos="5760" userDrawn="1">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882394" y="14819507"/>
            <a:ext cx="16527779" cy="830997"/>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8288000" cy="12192000"/>
          </a:xfrm>
          <a:blipFill>
            <a:blip r:embed="rId2"/>
            <a:stretch>
              <a:fillRect/>
            </a:stretch>
          </a:blipFill>
        </p:spPr>
        <p:txBody>
          <a:bodyPr vert="horz" wrap="square" lIns="0" tIns="1280160" rIns="0" bIns="0" rtlCol="0" anchor="t" anchorCtr="0">
            <a:noAutofit/>
          </a:bodyPr>
          <a:lstStyle>
            <a:lvl1pPr marL="0" indent="0" algn="ctr">
              <a:buNone/>
              <a:defRPr lang="en-US" sz="2101" b="1" dirty="0">
                <a:solidFill>
                  <a:srgbClr val="000000"/>
                </a:solidFill>
              </a:defRPr>
            </a:lvl1pPr>
          </a:lstStyle>
          <a:p>
            <a:pPr marL="342910" lvl="0" indent="-34291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1390838193"/>
      </p:ext>
    </p:extLst>
  </p:cSld>
  <p:clrMapOvr>
    <a:masterClrMapping/>
  </p:clrMapOvr>
  <p:transition>
    <p:fade/>
  </p:transition>
  <p:extLst>
    <p:ext uri="{DCECCB84-F9BA-43D5-87BE-67443E8EF086}">
      <p15:sldGuideLst xmlns:p15="http://schemas.microsoft.com/office/powerpoint/2012/main">
        <p15:guide id="5" orient="horz" pos="7680" userDrawn="1">
          <p15:clr>
            <a:srgbClr val="5ACBF0"/>
          </p15:clr>
        </p15:guide>
        <p15:guide id="6" orient="horz" pos="9600" userDrawn="1">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882394" y="2633265"/>
            <a:ext cx="16527779" cy="830997"/>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3572" y="6096000"/>
            <a:ext cx="18288000" cy="12192000"/>
          </a:xfrm>
          <a:blipFill>
            <a:blip r:embed="rId2"/>
            <a:stretch>
              <a:fillRect/>
            </a:stretch>
          </a:blipFill>
        </p:spPr>
        <p:txBody>
          <a:bodyPr vert="horz" wrap="square" lIns="0" tIns="1371600" rIns="0" bIns="0" rtlCol="0" anchor="t" anchorCtr="0">
            <a:noAutofit/>
          </a:bodyPr>
          <a:lstStyle>
            <a:lvl1pPr marL="0" indent="0" algn="ctr">
              <a:buNone/>
              <a:defRPr lang="en-US" sz="2101" b="1" dirty="0">
                <a:solidFill>
                  <a:srgbClr val="000000"/>
                </a:solidFill>
              </a:defRPr>
            </a:lvl1pPr>
          </a:lstStyle>
          <a:p>
            <a:pPr marL="342910" lvl="0" indent="-34291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1725136582"/>
      </p:ext>
    </p:extLst>
  </p:cSld>
  <p:clrMapOvr>
    <a:masterClrMapping/>
  </p:clrMapOvr>
  <p:transition>
    <p:fade/>
  </p:transition>
  <p:extLst>
    <p:ext uri="{DCECCB84-F9BA-43D5-87BE-67443E8EF086}">
      <p15:sldGuideLst xmlns:p15="http://schemas.microsoft.com/office/powerpoint/2012/main">
        <p15:guide id="5" orient="horz" pos="3840" userDrawn="1">
          <p15:clr>
            <a:srgbClr val="5ACBF0"/>
          </p15:clr>
        </p15:guide>
        <p15:guide id="6" orient="horz" pos="1920" userDrawn="1">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882394" y="1219203"/>
            <a:ext cx="16527779" cy="830997"/>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876299" y="15172275"/>
            <a:ext cx="8051292" cy="415498"/>
          </a:xfrm>
        </p:spPr>
        <p:txBody>
          <a:bodyPr/>
          <a:lstStyle>
            <a:lvl1pPr marL="0" indent="0" algn="l">
              <a:spcBef>
                <a:spcPts val="0"/>
              </a:spcBef>
              <a:buNone/>
              <a:defRPr sz="27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873919" y="5401733"/>
            <a:ext cx="8051292" cy="9265920"/>
          </a:xfrm>
          <a:blipFill>
            <a:blip r:embed="rId2"/>
            <a:stretch>
              <a:fillRect/>
            </a:stretch>
          </a:blipFill>
        </p:spPr>
        <p:txBody>
          <a:bodyPr vert="horz" wrap="square" lIns="0" tIns="0" rIns="0" bIns="1005840" rtlCol="0" anchor="ctr" anchorCtr="0">
            <a:noAutofit/>
          </a:bodyPr>
          <a:lstStyle>
            <a:lvl1pPr marL="0" indent="0" algn="ctr">
              <a:buNone/>
              <a:defRPr lang="en-US" sz="1500" b="1" dirty="0">
                <a:solidFill>
                  <a:srgbClr val="000000"/>
                </a:solidFill>
              </a:defRPr>
            </a:lvl1pPr>
          </a:lstStyle>
          <a:p>
            <a:pPr marL="342910" lvl="0" indent="-34291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9362792" y="15172275"/>
            <a:ext cx="8051292" cy="415498"/>
          </a:xfrm>
        </p:spPr>
        <p:txBody>
          <a:bodyPr/>
          <a:lstStyle>
            <a:lvl1pPr marL="0" indent="0" algn="l">
              <a:spcBef>
                <a:spcPts val="0"/>
              </a:spcBef>
              <a:buNone/>
              <a:defRPr sz="27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9358885" y="5401733"/>
            <a:ext cx="8051292" cy="9265920"/>
          </a:xfrm>
          <a:blipFill>
            <a:blip r:embed="rId3"/>
            <a:stretch>
              <a:fillRect/>
            </a:stretch>
          </a:blipFill>
        </p:spPr>
        <p:txBody>
          <a:bodyPr vert="horz" wrap="square" lIns="0" tIns="0" rIns="0" bIns="1005840" rtlCol="0" anchor="ctr" anchorCtr="0">
            <a:noAutofit/>
          </a:bodyPr>
          <a:lstStyle>
            <a:lvl1pPr marL="0" indent="0" algn="ctr">
              <a:buNone/>
              <a:defRPr lang="en-US" sz="1500" b="1" dirty="0">
                <a:solidFill>
                  <a:srgbClr val="000000"/>
                </a:solidFill>
              </a:defRPr>
            </a:lvl1pPr>
          </a:lstStyle>
          <a:p>
            <a:pPr marL="342910" lvl="0" indent="-34291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646059488"/>
      </p:ext>
    </p:extLst>
  </p:cSld>
  <p:clrMapOvr>
    <a:masterClrMapping/>
  </p:clrMapOvr>
  <p:transition>
    <p:fade/>
  </p:transition>
  <p:extLst>
    <p:ext uri="{DCECCB84-F9BA-43D5-87BE-67443E8EF086}">
      <p15:sldGuideLst xmlns:p15="http://schemas.microsoft.com/office/powerpoint/2012/main">
        <p15:guide id="3" orient="horz" pos="9558" userDrawn="1">
          <p15:clr>
            <a:srgbClr val="5ACBF0"/>
          </p15:clr>
        </p15:guide>
        <p15:guide id="4" orient="horz" pos="3404" userDrawn="1">
          <p15:clr>
            <a:srgbClr val="5ACBF0"/>
          </p15:clr>
        </p15:guide>
        <p15:guide id="5" orient="horz" pos="769" userDrawn="1">
          <p15:clr>
            <a:srgbClr val="5ACBF0"/>
          </p15:clr>
        </p15:guide>
        <p15:guide id="6" pos="5623" userDrawn="1">
          <p15:clr>
            <a:srgbClr val="5ACBF0"/>
          </p15:clr>
        </p15:guide>
        <p15:guide id="7" pos="5897" userDrawn="1">
          <p15:clr>
            <a:srgbClr val="5ACBF0"/>
          </p15:clr>
        </p15:guide>
        <p15:guide id="8" orient="horz" pos="9238" userDrawn="1">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882394" y="1219203"/>
            <a:ext cx="16527779" cy="830997"/>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873925" y="15172275"/>
            <a:ext cx="5212555" cy="415498"/>
          </a:xfrm>
        </p:spPr>
        <p:txBody>
          <a:bodyPr/>
          <a:lstStyle>
            <a:lvl1pPr marL="0" indent="0" algn="l">
              <a:spcBef>
                <a:spcPts val="0"/>
              </a:spcBef>
              <a:buNone/>
              <a:defRPr sz="27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873920" y="5401733"/>
            <a:ext cx="5212081" cy="9265920"/>
          </a:xfrm>
          <a:blipFill>
            <a:blip r:embed="rId2"/>
            <a:stretch>
              <a:fillRect/>
            </a:stretch>
          </a:blipFill>
        </p:spPr>
        <p:txBody>
          <a:bodyPr lIns="0" tIns="0" rIns="0" bIns="100584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6537963" y="15172275"/>
            <a:ext cx="5212555" cy="415498"/>
          </a:xfrm>
        </p:spPr>
        <p:txBody>
          <a:bodyPr/>
          <a:lstStyle>
            <a:lvl1pPr marL="0" indent="0" algn="l">
              <a:spcBef>
                <a:spcPts val="0"/>
              </a:spcBef>
              <a:buNone/>
              <a:defRPr sz="27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6537963" y="5401733"/>
            <a:ext cx="5212081" cy="9265920"/>
          </a:xfrm>
          <a:blipFill>
            <a:blip r:embed="rId3"/>
            <a:stretch>
              <a:fillRect/>
            </a:stretch>
          </a:blipFill>
        </p:spPr>
        <p:txBody>
          <a:bodyPr lIns="0" tIns="0" rIns="0" bIns="100584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12201531" y="15172275"/>
            <a:ext cx="5212555" cy="415498"/>
          </a:xfrm>
        </p:spPr>
        <p:txBody>
          <a:bodyPr/>
          <a:lstStyle>
            <a:lvl1pPr marL="0" indent="0" algn="l">
              <a:spcBef>
                <a:spcPts val="0"/>
              </a:spcBef>
              <a:buNone/>
              <a:defRPr sz="27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12198096" y="5401733"/>
            <a:ext cx="5212081" cy="9265920"/>
          </a:xfrm>
          <a:blipFill>
            <a:blip r:embed="rId4"/>
            <a:stretch>
              <a:fillRect/>
            </a:stretch>
          </a:blipFill>
        </p:spPr>
        <p:txBody>
          <a:bodyPr lIns="0" tIns="0" rIns="0" bIns="100584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842252135"/>
      </p:ext>
    </p:extLst>
  </p:cSld>
  <p:clrMapOvr>
    <a:masterClrMapping/>
  </p:clrMapOvr>
  <p:transition>
    <p:fade/>
  </p:transition>
  <p:extLst>
    <p:ext uri="{DCECCB84-F9BA-43D5-87BE-67443E8EF086}">
      <p15:sldGuideLst xmlns:p15="http://schemas.microsoft.com/office/powerpoint/2012/main">
        <p15:guide id="3" orient="horz" pos="9558" userDrawn="1">
          <p15:clr>
            <a:srgbClr val="5ACBF0"/>
          </p15:clr>
        </p15:guide>
        <p15:guide id="4" orient="horz" pos="3404" userDrawn="1">
          <p15:clr>
            <a:srgbClr val="5ACBF0"/>
          </p15:clr>
        </p15:guide>
        <p15:guide id="5" orient="horz" pos="769" userDrawn="1">
          <p15:clr>
            <a:srgbClr val="5ACBF0"/>
          </p15:clr>
        </p15:guide>
        <p15:guide id="6" pos="3835" userDrawn="1">
          <p15:clr>
            <a:srgbClr val="5ACBF0"/>
          </p15:clr>
        </p15:guide>
        <p15:guide id="7" pos="4116" userDrawn="1">
          <p15:clr>
            <a:srgbClr val="5ACBF0"/>
          </p15:clr>
        </p15:guide>
        <p15:guide id="8" pos="7404" userDrawn="1">
          <p15:clr>
            <a:srgbClr val="5ACBF0"/>
          </p15:clr>
        </p15:guide>
        <p15:guide id="9" pos="7685" userDrawn="1">
          <p15:clr>
            <a:srgbClr val="5ACBF0"/>
          </p15:clr>
        </p15:guide>
        <p15:guide id="10" orient="horz" pos="9240" userDrawn="1">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882394" y="1219203"/>
            <a:ext cx="16527779" cy="830997"/>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873919" y="12677168"/>
            <a:ext cx="3799333" cy="830997"/>
          </a:xfrm>
        </p:spPr>
        <p:txBody>
          <a:bodyPr/>
          <a:lstStyle>
            <a:lvl1pPr marL="0" indent="0" algn="l">
              <a:spcBef>
                <a:spcPts val="0"/>
              </a:spcBef>
              <a:buNone/>
              <a:defRPr sz="27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873918" y="5401733"/>
            <a:ext cx="3799333" cy="6754368"/>
          </a:xfrm>
          <a:blipFill>
            <a:blip r:embed="rId2"/>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5120862" y="12677168"/>
            <a:ext cx="3799333" cy="830997"/>
          </a:xfrm>
        </p:spPr>
        <p:txBody>
          <a:bodyPr/>
          <a:lstStyle>
            <a:lvl1pPr marL="0" indent="0" algn="l">
              <a:spcBef>
                <a:spcPts val="0"/>
              </a:spcBef>
              <a:buNone/>
              <a:defRPr sz="27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5120862" y="5401733"/>
            <a:ext cx="3799333" cy="6754368"/>
          </a:xfrm>
          <a:blipFill>
            <a:blip r:embed="rId3"/>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9367805" y="12677168"/>
            <a:ext cx="3799333" cy="830997"/>
          </a:xfrm>
        </p:spPr>
        <p:txBody>
          <a:bodyPr/>
          <a:lstStyle>
            <a:lvl1pPr marL="0" indent="0" algn="l">
              <a:spcBef>
                <a:spcPts val="0"/>
              </a:spcBef>
              <a:buNone/>
              <a:defRPr sz="27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9367805" y="5401733"/>
            <a:ext cx="3799333" cy="6754368"/>
          </a:xfrm>
          <a:blipFill>
            <a:blip r:embed="rId4"/>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13614749" y="12677168"/>
            <a:ext cx="3799333" cy="830997"/>
          </a:xfrm>
        </p:spPr>
        <p:txBody>
          <a:bodyPr/>
          <a:lstStyle>
            <a:lvl1pPr marL="0" indent="0" algn="l">
              <a:spcBef>
                <a:spcPts val="0"/>
              </a:spcBef>
              <a:buNone/>
              <a:defRPr sz="27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13610842" y="5401733"/>
            <a:ext cx="3799333" cy="6754368"/>
          </a:xfrm>
          <a:blipFill>
            <a:blip r:embed="rId5"/>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3474357050"/>
      </p:ext>
    </p:extLst>
  </p:cSld>
  <p:clrMapOvr>
    <a:masterClrMapping/>
  </p:clrMapOvr>
  <p:transition>
    <p:fade/>
  </p:transition>
  <p:extLst>
    <p:ext uri="{DCECCB84-F9BA-43D5-87BE-67443E8EF086}">
      <p15:sldGuideLst xmlns:p15="http://schemas.microsoft.com/office/powerpoint/2012/main">
        <p15:guide id="3" orient="horz" pos="7982" userDrawn="1">
          <p15:clr>
            <a:srgbClr val="5ACBF0"/>
          </p15:clr>
        </p15:guide>
        <p15:guide id="4" orient="horz" pos="3404" userDrawn="1">
          <p15:clr>
            <a:srgbClr val="5ACBF0"/>
          </p15:clr>
        </p15:guide>
        <p15:guide id="5" orient="horz" pos="769" userDrawn="1">
          <p15:clr>
            <a:srgbClr val="5ACBF0"/>
          </p15:clr>
        </p15:guide>
        <p15:guide id="6" pos="2945" userDrawn="1">
          <p15:clr>
            <a:srgbClr val="5ACBF0"/>
          </p15:clr>
        </p15:guide>
        <p15:guide id="7" pos="3227" userDrawn="1">
          <p15:clr>
            <a:srgbClr val="5ACBF0"/>
          </p15:clr>
        </p15:guide>
        <p15:guide id="8" pos="5620" userDrawn="1">
          <p15:clr>
            <a:srgbClr val="5ACBF0"/>
          </p15:clr>
        </p15:guide>
        <p15:guide id="9" pos="5903" userDrawn="1">
          <p15:clr>
            <a:srgbClr val="5ACBF0"/>
          </p15:clr>
        </p15:guide>
        <p15:guide id="10" pos="8296" userDrawn="1">
          <p15:clr>
            <a:srgbClr val="5ACBF0"/>
          </p15:clr>
        </p15:guide>
        <p15:guide id="11" pos="8574" userDrawn="1">
          <p15:clr>
            <a:srgbClr val="5ACBF0"/>
          </p15:clr>
        </p15:guide>
        <p15:guide id="12" orient="horz" pos="7654" userDrawn="1">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882394" y="2634028"/>
            <a:ext cx="16527779" cy="830997"/>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877823" y="14224010"/>
            <a:ext cx="7338060" cy="415498"/>
          </a:xfrm>
        </p:spPr>
        <p:txBody>
          <a:bodyPr/>
          <a:lstStyle>
            <a:lvl1pPr marL="0" indent="0" algn="ctr">
              <a:spcBef>
                <a:spcPts val="0"/>
              </a:spcBef>
              <a:buNone/>
              <a:defRPr sz="27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2" y="6096001"/>
            <a:ext cx="9093708" cy="7485888"/>
          </a:xfrm>
          <a:blipFill>
            <a:blip r:embed="rId2"/>
            <a:stretch>
              <a:fillRect/>
            </a:stretch>
          </a:blipFill>
        </p:spPr>
        <p:txBody>
          <a:bodyPr lIns="0" tIns="0" rIns="0" bIns="73152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10072117" y="14224008"/>
            <a:ext cx="7338060" cy="415498"/>
          </a:xfrm>
        </p:spPr>
        <p:txBody>
          <a:bodyPr/>
          <a:lstStyle>
            <a:lvl1pPr marL="0" indent="0" algn="ctr">
              <a:spcBef>
                <a:spcPts val="0"/>
              </a:spcBef>
              <a:buNone/>
              <a:defRPr sz="27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9194293" y="6096001"/>
            <a:ext cx="9093708" cy="7485888"/>
          </a:xfrm>
          <a:blipFill>
            <a:blip r:embed="rId3"/>
            <a:stretch>
              <a:fillRect/>
            </a:stretch>
          </a:blipFill>
        </p:spPr>
        <p:txBody>
          <a:bodyPr lIns="0" tIns="0" rIns="0" bIns="73152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1624772569"/>
      </p:ext>
    </p:extLst>
  </p:cSld>
  <p:clrMapOvr>
    <a:masterClrMapping/>
  </p:clrMapOvr>
  <p:transition>
    <p:fade/>
  </p:transition>
  <p:extLst>
    <p:ext uri="{DCECCB84-F9BA-43D5-87BE-67443E8EF086}">
      <p15:sldGuideLst xmlns:p15="http://schemas.microsoft.com/office/powerpoint/2012/main">
        <p15:guide id="1" orient="horz" pos="1920" userDrawn="1">
          <p15:clr>
            <a:srgbClr val="5ACBF0"/>
          </p15:clr>
        </p15:guide>
        <p15:guide id="2" orient="horz" pos="3840" userDrawn="1">
          <p15:clr>
            <a:srgbClr val="5ACBF0"/>
          </p15:clr>
        </p15:guide>
        <p15:guide id="4" orient="horz" pos="8557" userDrawn="1">
          <p15:clr>
            <a:srgbClr val="5ACBF0"/>
          </p15:clr>
        </p15:guide>
        <p15:guide id="5" pos="5740" userDrawn="1">
          <p15:clr>
            <a:srgbClr val="5ACBF0"/>
          </p15:clr>
        </p15:guide>
        <p15:guide id="6" pos="5789" userDrawn="1">
          <p15:clr>
            <a:srgbClr val="5ACBF0"/>
          </p15:clr>
        </p15:guide>
        <p15:guide id="11" pos="2866" userDrawn="1">
          <p15:clr>
            <a:srgbClr val="5ACBF0"/>
          </p15:clr>
        </p15:guide>
        <p15:guide id="12" pos="8657" userDrawn="1">
          <p15:clr>
            <a:srgbClr val="5ACBF0"/>
          </p15:clr>
        </p15:guide>
        <p15:guide id="13" orient="horz" pos="8959" userDrawn="1">
          <p15:clr>
            <a:srgbClr val="5ACBF0"/>
          </p15:clr>
        </p15:guide>
        <p15:guide id="14" orient="horz" userDrawn="1">
          <p15:clr>
            <a:srgbClr val="5ACBF0"/>
          </p15:clr>
        </p15:guide>
        <p15:guide id="15" pos="5176" userDrawn="1">
          <p15:clr>
            <a:srgbClr val="5ACBF0"/>
          </p15:clr>
        </p15:guide>
        <p15:guide id="16" pos="6344" userDrawn="1">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882394" y="2634028"/>
            <a:ext cx="16527779" cy="830997"/>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877825" y="12801606"/>
            <a:ext cx="4279392"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2" y="6096001"/>
            <a:ext cx="6035040" cy="6096000"/>
          </a:xfrm>
          <a:blipFill>
            <a:blip r:embed="rId2"/>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7004304" y="12798427"/>
            <a:ext cx="4279392"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6482" y="6096001"/>
            <a:ext cx="6035040" cy="6096000"/>
          </a:xfrm>
          <a:blipFill>
            <a:blip r:embed="rId3"/>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13130785" y="12798427"/>
            <a:ext cx="4279392"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12252962" y="6096001"/>
            <a:ext cx="6035040" cy="6096000"/>
          </a:xfrm>
          <a:blipFill>
            <a:blip r:embed="rId4"/>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2982817732"/>
      </p:ext>
    </p:extLst>
  </p:cSld>
  <p:clrMapOvr>
    <a:masterClrMapping/>
  </p:clrMapOvr>
  <p:transition>
    <p:fade/>
  </p:transition>
  <p:extLst>
    <p:ext uri="{DCECCB84-F9BA-43D5-87BE-67443E8EF086}">
      <p15:sldGuideLst xmlns:p15="http://schemas.microsoft.com/office/powerpoint/2012/main">
        <p15:guide id="1" orient="horz" pos="1920" userDrawn="1">
          <p15:clr>
            <a:srgbClr val="5ACBF0"/>
          </p15:clr>
        </p15:guide>
        <p15:guide id="2" orient="horz" pos="3840" userDrawn="1">
          <p15:clr>
            <a:srgbClr val="5ACBF0"/>
          </p15:clr>
        </p15:guide>
        <p15:guide id="3" orient="horz" pos="7680" userDrawn="1">
          <p15:clr>
            <a:srgbClr val="5ACBF0"/>
          </p15:clr>
        </p15:guide>
        <p15:guide id="4" orient="horz" pos="8064" userDrawn="1">
          <p15:clr>
            <a:srgbClr val="5ACBF0"/>
          </p15:clr>
        </p15:guide>
        <p15:guide id="5" pos="3802" userDrawn="1">
          <p15:clr>
            <a:srgbClr val="5ACBF0"/>
          </p15:clr>
        </p15:guide>
        <p15:guide id="6" pos="3859" userDrawn="1">
          <p15:clr>
            <a:srgbClr val="5ACBF0"/>
          </p15:clr>
        </p15:guide>
        <p15:guide id="8" pos="7664" userDrawn="1">
          <p15:clr>
            <a:srgbClr val="5ACBF0"/>
          </p15:clr>
        </p15:guide>
        <p15:guide id="9" pos="7718" userDrawn="1">
          <p15:clr>
            <a:srgbClr val="5ACBF0"/>
          </p15:clr>
        </p15:guide>
        <p15:guide id="11" pos="1901" userDrawn="1">
          <p15:clr>
            <a:srgbClr val="5ACBF0"/>
          </p15:clr>
        </p15:guide>
        <p15:guide id="12" pos="5760" userDrawn="1">
          <p15:clr>
            <a:srgbClr val="5ACBF0"/>
          </p15:clr>
        </p15:guide>
        <p15:guide id="13" pos="9622" userDrawn="1">
          <p15:clr>
            <a:srgbClr val="5ACBF0"/>
          </p15:clr>
        </p15:guide>
        <p15:guide id="14" orient="horz" pos="2865" userDrawn="1">
          <p15:clr>
            <a:srgbClr val="5ACBF0"/>
          </p15:clr>
        </p15:guide>
        <p15:guide id="15" pos="3252" userDrawn="1">
          <p15:clr>
            <a:srgbClr val="5ACBF0"/>
          </p15:clr>
        </p15:guide>
        <p15:guide id="16" pos="4416" userDrawn="1">
          <p15:clr>
            <a:srgbClr val="5ACBF0"/>
          </p15:clr>
        </p15:guide>
        <p15:guide id="17" pos="7108" userDrawn="1">
          <p15:clr>
            <a:srgbClr val="5ACBF0"/>
          </p15:clr>
        </p15:guide>
        <p15:guide id="18" pos="8272" userDrawn="1">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882394" y="2634028"/>
            <a:ext cx="16527779" cy="830997"/>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877824" y="12801604"/>
            <a:ext cx="2743200"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6096001"/>
            <a:ext cx="4498848" cy="6096000"/>
          </a:xfrm>
          <a:blipFill>
            <a:blip r:embed="rId2"/>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5474208" y="12798427"/>
            <a:ext cx="2743200"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596384" y="6096001"/>
            <a:ext cx="4498848" cy="6096000"/>
          </a:xfrm>
          <a:blipFill>
            <a:blip r:embed="rId3"/>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10070595" y="12798427"/>
            <a:ext cx="2743200"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9192768" y="6096001"/>
            <a:ext cx="4498848" cy="6096000"/>
          </a:xfrm>
          <a:blipFill>
            <a:blip r:embed="rId4"/>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14666979" y="12798427"/>
            <a:ext cx="2743200"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13789152" y="6096001"/>
            <a:ext cx="4498848" cy="6096000"/>
          </a:xfrm>
          <a:blipFill>
            <a:blip r:embed="rId5"/>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245299928"/>
      </p:ext>
    </p:extLst>
  </p:cSld>
  <p:clrMapOvr>
    <a:masterClrMapping/>
  </p:clrMapOvr>
  <p:transition>
    <p:fade/>
  </p:transition>
  <p:extLst>
    <p:ext uri="{DCECCB84-F9BA-43D5-87BE-67443E8EF086}">
      <p15:sldGuideLst xmlns:p15="http://schemas.microsoft.com/office/powerpoint/2012/main">
        <p15:guide id="1" orient="horz" pos="1920" userDrawn="1">
          <p15:clr>
            <a:srgbClr val="5ACBF0"/>
          </p15:clr>
        </p15:guide>
        <p15:guide id="2" orient="horz" pos="3840" userDrawn="1">
          <p15:clr>
            <a:srgbClr val="5ACBF0"/>
          </p15:clr>
        </p15:guide>
        <p15:guide id="3" orient="horz" pos="7680" userDrawn="1">
          <p15:clr>
            <a:srgbClr val="5ACBF0"/>
          </p15:clr>
        </p15:guide>
        <p15:guide id="4" orient="horz" pos="8064" userDrawn="1">
          <p15:clr>
            <a:srgbClr val="5ACBF0"/>
          </p15:clr>
        </p15:guide>
        <p15:guide id="5" pos="2836" userDrawn="1">
          <p15:clr>
            <a:srgbClr val="5ACBF0"/>
          </p15:clr>
        </p15:guide>
        <p15:guide id="6" pos="2897" userDrawn="1">
          <p15:clr>
            <a:srgbClr val="5ACBF0"/>
          </p15:clr>
        </p15:guide>
        <p15:guide id="7" pos="8623" userDrawn="1">
          <p15:clr>
            <a:srgbClr val="5ACBF0"/>
          </p15:clr>
        </p15:guide>
        <p15:guide id="8" pos="5730" userDrawn="1">
          <p15:clr>
            <a:srgbClr val="5ACBF0"/>
          </p15:clr>
        </p15:guide>
        <p15:guide id="9" pos="5790" userDrawn="1">
          <p15:clr>
            <a:srgbClr val="5ACBF0"/>
          </p15:clr>
        </p15:guide>
        <p15:guide id="10" pos="8684" userDrawn="1">
          <p15:clr>
            <a:srgbClr val="5ACBF0"/>
          </p15:clr>
        </p15:guide>
        <p15:guide id="11" pos="1416" userDrawn="1">
          <p15:clr>
            <a:srgbClr val="5ACBF0"/>
          </p15:clr>
        </p15:guide>
        <p15:guide id="12" pos="4314" userDrawn="1">
          <p15:clr>
            <a:srgbClr val="5ACBF0"/>
          </p15:clr>
        </p15:guide>
        <p15:guide id="13" pos="7211" userDrawn="1">
          <p15:clr>
            <a:srgbClr val="5ACBF0"/>
          </p15:clr>
        </p15:guide>
        <p15:guide id="14" pos="10104" userDrawn="1">
          <p15:clr>
            <a:srgbClr val="5ACBF0"/>
          </p15:clr>
        </p15:guide>
        <p15:guide id="15" orient="horz" userDrawn="1">
          <p15:clr>
            <a:srgbClr val="5ACBF0"/>
          </p15:clr>
        </p15:guide>
        <p15:guide id="16" pos="2285" userDrawn="1">
          <p15:clr>
            <a:srgbClr val="5ACBF0"/>
          </p15:clr>
        </p15:guide>
        <p15:guide id="17" pos="3449" userDrawn="1">
          <p15:clr>
            <a:srgbClr val="5ACBF0"/>
          </p15:clr>
        </p15:guide>
        <p15:guide id="18" pos="5176" userDrawn="1">
          <p15:clr>
            <a:srgbClr val="5ACBF0"/>
          </p15:clr>
        </p15:guide>
        <p15:guide id="19" pos="6347" userDrawn="1">
          <p15:clr>
            <a:srgbClr val="5ACBF0"/>
          </p15:clr>
        </p15:guide>
        <p15:guide id="20" pos="8069" userDrawn="1">
          <p15:clr>
            <a:srgbClr val="5ACBF0"/>
          </p15:clr>
        </p15:guide>
        <p15:guide id="21" pos="9235" userDrawn="1">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882394" y="2634028"/>
            <a:ext cx="16527779" cy="830997"/>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438912" y="12801604"/>
            <a:ext cx="2702053" cy="1246495"/>
          </a:xfrm>
        </p:spPr>
        <p:txBody>
          <a:bodyPr/>
          <a:lstStyle>
            <a:lvl1pPr marL="0" indent="0" algn="ctr">
              <a:spcBef>
                <a:spcPts val="0"/>
              </a:spcBef>
              <a:buNone/>
              <a:defRPr sz="27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6096001"/>
            <a:ext cx="3579876" cy="6096000"/>
          </a:xfrm>
          <a:blipFill>
            <a:blip r:embed="rId2"/>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115943" y="12798429"/>
            <a:ext cx="2702053" cy="1246495"/>
          </a:xfrm>
        </p:spPr>
        <p:txBody>
          <a:bodyPr/>
          <a:lstStyle>
            <a:lvl1pPr marL="0" indent="0" algn="ctr">
              <a:spcBef>
                <a:spcPts val="0"/>
              </a:spcBef>
              <a:buNone/>
              <a:defRPr sz="27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677032" y="6096001"/>
            <a:ext cx="3579876" cy="6096000"/>
          </a:xfrm>
          <a:blipFill>
            <a:blip r:embed="rId3"/>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7792974" y="12798429"/>
            <a:ext cx="2702053" cy="1246495"/>
          </a:xfrm>
        </p:spPr>
        <p:txBody>
          <a:bodyPr/>
          <a:lstStyle>
            <a:lvl1pPr marL="0" indent="0" algn="ctr">
              <a:spcBef>
                <a:spcPts val="0"/>
              </a:spcBef>
              <a:buNone/>
              <a:defRPr sz="27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7354062" y="6096001"/>
            <a:ext cx="3579876" cy="6096000"/>
          </a:xfrm>
          <a:blipFill>
            <a:blip r:embed="rId4"/>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11470007" y="12798429"/>
            <a:ext cx="2702053" cy="1246495"/>
          </a:xfrm>
        </p:spPr>
        <p:txBody>
          <a:bodyPr/>
          <a:lstStyle>
            <a:lvl1pPr marL="0" indent="0" algn="ctr">
              <a:spcBef>
                <a:spcPts val="0"/>
              </a:spcBef>
              <a:buNone/>
              <a:defRPr sz="27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11031095" y="6096001"/>
            <a:ext cx="3579876" cy="6096000"/>
          </a:xfrm>
          <a:blipFill>
            <a:blip r:embed="rId5"/>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5147035" y="12798429"/>
            <a:ext cx="2702053" cy="1246495"/>
          </a:xfrm>
        </p:spPr>
        <p:txBody>
          <a:bodyPr/>
          <a:lstStyle>
            <a:lvl1pPr marL="0" indent="0" algn="ctr">
              <a:spcBef>
                <a:spcPts val="0"/>
              </a:spcBef>
              <a:buNone/>
              <a:defRPr sz="27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14708124" y="6096001"/>
            <a:ext cx="3579876" cy="6096000"/>
          </a:xfrm>
          <a:blipFill>
            <a:blip r:embed="rId6"/>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3605903995"/>
      </p:ext>
    </p:extLst>
  </p:cSld>
  <p:clrMapOvr>
    <a:masterClrMapping/>
  </p:clrMapOvr>
  <p:transition>
    <p:fade/>
  </p:transition>
  <p:extLst>
    <p:ext uri="{DCECCB84-F9BA-43D5-87BE-67443E8EF086}">
      <p15:sldGuideLst xmlns:p15="http://schemas.microsoft.com/office/powerpoint/2012/main">
        <p15:guide id="1" orient="horz" pos="1920" userDrawn="1">
          <p15:clr>
            <a:srgbClr val="5ACBF0"/>
          </p15:clr>
        </p15:guide>
        <p15:guide id="2" orient="horz" pos="3840" userDrawn="1">
          <p15:clr>
            <a:srgbClr val="5ACBF0"/>
          </p15:clr>
        </p15:guide>
        <p15:guide id="3" orient="horz" pos="7680" userDrawn="1">
          <p15:clr>
            <a:srgbClr val="5ACBF0"/>
          </p15:clr>
        </p15:guide>
        <p15:guide id="4" orient="horz" pos="8064" userDrawn="1">
          <p15:clr>
            <a:srgbClr val="5ACBF0"/>
          </p15:clr>
        </p15:guide>
        <p15:guide id="8" pos="6946" userDrawn="1">
          <p15:clr>
            <a:srgbClr val="5ACBF0"/>
          </p15:clr>
        </p15:guide>
        <p15:guide id="9" pos="6889" userDrawn="1">
          <p15:clr>
            <a:srgbClr val="5ACBF0"/>
          </p15:clr>
        </p15:guide>
        <p15:guide id="10" pos="9203" userDrawn="1">
          <p15:clr>
            <a:srgbClr val="5ACBF0"/>
          </p15:clr>
        </p15:guide>
        <p15:guide id="11" pos="1985" userDrawn="1">
          <p15:clr>
            <a:srgbClr val="5ACBF0"/>
          </p15:clr>
        </p15:guide>
        <p15:guide id="12" pos="4297" userDrawn="1">
          <p15:clr>
            <a:srgbClr val="5ACBF0"/>
          </p15:clr>
        </p15:guide>
        <p15:guide id="13" pos="7223" userDrawn="1">
          <p15:clr>
            <a:srgbClr val="5ACBF0"/>
          </p15:clr>
        </p15:guide>
        <p15:guide id="14" pos="9541" userDrawn="1">
          <p15:clr>
            <a:srgbClr val="5ACBF0"/>
          </p15:clr>
        </p15:guide>
        <p15:guide id="15" orient="horz" userDrawn="1">
          <p15:clr>
            <a:srgbClr val="5ACBF0"/>
          </p15:clr>
        </p15:guide>
        <p15:guide id="16" pos="2590" userDrawn="1">
          <p15:clr>
            <a:srgbClr val="5ACBF0"/>
          </p15:clr>
        </p15:guide>
        <p15:guide id="17" pos="3443" userDrawn="1">
          <p15:clr>
            <a:srgbClr val="5ACBF0"/>
          </p15:clr>
        </p15:guide>
        <p15:guide id="18" pos="4910" userDrawn="1">
          <p15:clr>
            <a:srgbClr val="5ACBF0"/>
          </p15:clr>
        </p15:guide>
        <p15:guide id="19" pos="6616" userDrawn="1">
          <p15:clr>
            <a:srgbClr val="5ACBF0"/>
          </p15:clr>
        </p15:guide>
        <p15:guide id="21" pos="9269" userDrawn="1">
          <p15:clr>
            <a:srgbClr val="5ACBF0"/>
          </p15:clr>
        </p15:guide>
        <p15:guide id="22" pos="2251" userDrawn="1">
          <p15:clr>
            <a:srgbClr val="5ACBF0"/>
          </p15:clr>
        </p15:guide>
        <p15:guide id="23" pos="2314" userDrawn="1">
          <p15:clr>
            <a:srgbClr val="5ACBF0"/>
          </p15:clr>
        </p15:guide>
        <p15:guide id="24" pos="4574" userDrawn="1">
          <p15:clr>
            <a:srgbClr val="5ACBF0"/>
          </p15:clr>
        </p15:guide>
        <p15:guide id="25" pos="4632" userDrawn="1">
          <p15:clr>
            <a:srgbClr val="5ACBF0"/>
          </p15:clr>
        </p15:guide>
        <p15:guide id="26" pos="8933" userDrawn="1">
          <p15:clr>
            <a:srgbClr val="5ACBF0"/>
          </p15:clr>
        </p15:guide>
        <p15:guide id="27" pos="5760" userDrawn="1">
          <p15:clr>
            <a:srgbClr val="5ACBF0"/>
          </p15:clr>
        </p15:guide>
        <p15:guide id="28" pos="8080" userDrawn="1">
          <p15:clr>
            <a:srgbClr val="5ACBF0"/>
          </p15:clr>
        </p15:guide>
        <p15:guide id="29" pos="1129" userDrawn="1">
          <p15:clr>
            <a:srgbClr val="5ACBF0"/>
          </p15:clr>
        </p15:guide>
        <p15:guide id="30" pos="10391" userDrawn="1">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4">
    <p:bg>
      <p:bgPr>
        <a:solidFill>
          <a:srgbClr val="EAE4DC"/>
        </a:solidFill>
        <a:effectLst/>
      </p:bgPr>
    </p:bg>
    <p:spTree>
      <p:nvGrpSpPr>
        <p:cNvPr id="1" name=""/>
        <p:cNvGrpSpPr/>
        <p:nvPr/>
      </p:nvGrpSpPr>
      <p:grpSpPr>
        <a:xfrm>
          <a:off x="0" y="0"/>
          <a:ext cx="0" cy="0"/>
          <a:chOff x="0" y="0"/>
          <a:chExt cx="0" cy="0"/>
        </a:xfrm>
      </p:grpSpPr>
      <p:pic>
        <p:nvPicPr>
          <p:cNvPr id="6" name="Light: Innovate everywhere">
            <a:extLst>
              <a:ext uri="{FF2B5EF4-FFF2-40B4-BE49-F238E27FC236}">
                <a16:creationId xmlns:a16="http://schemas.microsoft.com/office/drawing/2014/main" id="{DC04341E-C617-413D-A754-103CAA84E5C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8184176" y="142128"/>
            <a:ext cx="9889439" cy="17581226"/>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882401" y="7760775"/>
            <a:ext cx="6251830" cy="1661993"/>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873067" y="10566403"/>
            <a:ext cx="6246875" cy="507960"/>
          </a:xfrm>
          <a:noFill/>
        </p:spPr>
        <p:txBody>
          <a:bodyPr wrap="square" lIns="0" tIns="0" rIns="0" bIns="0">
            <a:spAutoFit/>
          </a:bodyPr>
          <a:lstStyle>
            <a:lvl1pPr marL="0" indent="0">
              <a:spcBef>
                <a:spcPts val="0"/>
              </a:spcBef>
              <a:buNone/>
              <a:defRPr sz="3301"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Picture 6" descr="Logo&#10;&#10;Description automatically generated with medium confidence">
            <a:extLst>
              <a:ext uri="{FF2B5EF4-FFF2-40B4-BE49-F238E27FC236}">
                <a16:creationId xmlns:a16="http://schemas.microsoft.com/office/drawing/2014/main" id="{17AABFA6-6857-43EF-9CDC-D483A94CE64F}"/>
              </a:ext>
            </a:extLst>
          </p:cNvPr>
          <p:cNvPicPr>
            <a:picLocks noChangeAspect="1"/>
          </p:cNvPicPr>
          <p:nvPr userDrawn="1"/>
        </p:nvPicPr>
        <p:blipFill rotWithShape="1">
          <a:blip r:embed="rId3"/>
          <a:srcRect l="8275" t="32690" r="8091" b="32918"/>
          <a:stretch/>
        </p:blipFill>
        <p:spPr>
          <a:xfrm>
            <a:off x="873067" y="1549403"/>
            <a:ext cx="4286045" cy="786838"/>
          </a:xfrm>
          <a:prstGeom prst="rect">
            <a:avLst/>
          </a:prstGeom>
        </p:spPr>
      </p:pic>
    </p:spTree>
    <p:extLst>
      <p:ext uri="{BB962C8B-B14F-4D97-AF65-F5344CB8AC3E}">
        <p14:creationId xmlns:p14="http://schemas.microsoft.com/office/powerpoint/2010/main" val="40566983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6657" userDrawn="1">
          <p15:clr>
            <a:srgbClr val="5ACBF0"/>
          </p15:clr>
        </p15:guide>
        <p15:guide id="3" pos="5033" userDrawn="1">
          <p15:clr>
            <a:srgbClr val="5ACBF0"/>
          </p15:clr>
        </p15:guide>
        <p15:guide id="5" orient="horz" pos="5760" userDrawn="1">
          <p15:clr>
            <a:srgbClr val="FBAE40"/>
          </p15:clr>
        </p15:guide>
        <p15:guide id="6" orient="horz" pos="5944" userDrawn="1">
          <p15:clr>
            <a:srgbClr val="5ACBF0"/>
          </p15:clr>
        </p15:guide>
        <p15:guide id="7" pos="4494" userDrawn="1">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882394" y="2642490"/>
            <a:ext cx="16527779" cy="830997"/>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3056860" y="6096001"/>
            <a:ext cx="3470148" cy="616915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3056860" y="12801600"/>
            <a:ext cx="3470148"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7408926" y="6096001"/>
            <a:ext cx="3470148" cy="616915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7408926" y="12801600"/>
            <a:ext cx="3470148"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11760995" y="6096001"/>
            <a:ext cx="3470148" cy="616915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11760995" y="12801600"/>
            <a:ext cx="3470148"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3561602646"/>
      </p:ext>
    </p:extLst>
  </p:cSld>
  <p:clrMapOvr>
    <a:masterClrMapping/>
  </p:clrMapOvr>
  <p:transition>
    <p:fade/>
  </p:transition>
  <p:extLst>
    <p:ext uri="{DCECCB84-F9BA-43D5-87BE-67443E8EF086}">
      <p15:sldGuideLst xmlns:p15="http://schemas.microsoft.com/office/powerpoint/2012/main">
        <p15:guide id="1" orient="horz" pos="1920" userDrawn="1">
          <p15:clr>
            <a:srgbClr val="5ACBF0"/>
          </p15:clr>
        </p15:guide>
        <p15:guide id="2" orient="horz" pos="8064" userDrawn="1">
          <p15:clr>
            <a:srgbClr val="5ACBF0"/>
          </p15:clr>
        </p15:guide>
        <p15:guide id="3" pos="5760" userDrawn="1">
          <p15:clr>
            <a:srgbClr val="5ACBF0"/>
          </p15:clr>
        </p15:guide>
        <p15:guide id="4" pos="1925" userDrawn="1">
          <p15:clr>
            <a:srgbClr val="5ACBF0"/>
          </p15:clr>
        </p15:guide>
        <p15:guide id="5" pos="8500" userDrawn="1">
          <p15:clr>
            <a:srgbClr val="5ACBF0"/>
          </p15:clr>
        </p15:guide>
        <p15:guide id="6" pos="4111" userDrawn="1">
          <p15:clr>
            <a:srgbClr val="5ACBF0"/>
          </p15:clr>
        </p15:guide>
        <p15:guide id="7" pos="3018" userDrawn="1">
          <p15:clr>
            <a:srgbClr val="5ACBF0"/>
          </p15:clr>
        </p15:guide>
        <p15:guide id="8" pos="4664" userDrawn="1">
          <p15:clr>
            <a:srgbClr val="5ACBF0"/>
          </p15:clr>
        </p15:guide>
        <p15:guide id="9" pos="6856" userDrawn="1">
          <p15:clr>
            <a:srgbClr val="5ACBF0"/>
          </p15:clr>
        </p15:guide>
        <p15:guide id="11" pos="9595" userDrawn="1">
          <p15:clr>
            <a:srgbClr val="5ACBF0"/>
          </p15:clr>
        </p15:guide>
        <p15:guide id="12" orient="horz" pos="3840" userDrawn="1">
          <p15:clr>
            <a:srgbClr val="5ACBF0"/>
          </p15:clr>
        </p15:guide>
        <p15:guide id="13" pos="7409" userDrawn="1">
          <p15:clr>
            <a:srgbClr val="5ACBF0"/>
          </p15:clr>
        </p15:guide>
        <p15:guide id="14" orient="horz" pos="7718" userDrawn="1">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882394" y="2626614"/>
            <a:ext cx="16527779" cy="830997"/>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876301" y="6096001"/>
            <a:ext cx="3470148" cy="616915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876301" y="12801600"/>
            <a:ext cx="3470148"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5230877" y="6096001"/>
            <a:ext cx="3470148" cy="616915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5230877" y="12801600"/>
            <a:ext cx="3470148"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9585451" y="6096001"/>
            <a:ext cx="3470148" cy="616915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9585451" y="12801600"/>
            <a:ext cx="3470148"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13940027" y="6096001"/>
            <a:ext cx="3470148" cy="616915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13940027" y="12801600"/>
            <a:ext cx="3470148"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667531690"/>
      </p:ext>
    </p:extLst>
  </p:cSld>
  <p:clrMapOvr>
    <a:masterClrMapping/>
  </p:clrMapOvr>
  <p:transition>
    <p:fade/>
  </p:transition>
  <p:extLst>
    <p:ext uri="{DCECCB84-F9BA-43D5-87BE-67443E8EF086}">
      <p15:sldGuideLst xmlns:p15="http://schemas.microsoft.com/office/powerpoint/2012/main">
        <p15:guide id="1" orient="horz" pos="1920" userDrawn="1">
          <p15:clr>
            <a:srgbClr val="5ACBF0"/>
          </p15:clr>
        </p15:guide>
        <p15:guide id="2" orient="horz" pos="8064" userDrawn="1">
          <p15:clr>
            <a:srgbClr val="5ACBF0"/>
          </p15:clr>
        </p15:guide>
        <p15:guide id="3" pos="6038" userDrawn="1">
          <p15:clr>
            <a:srgbClr val="5ACBF0"/>
          </p15:clr>
        </p15:guide>
        <p15:guide id="5" pos="8783" userDrawn="1">
          <p15:clr>
            <a:srgbClr val="5ACBF0"/>
          </p15:clr>
        </p15:guide>
        <p15:guide id="7" pos="5482" userDrawn="1">
          <p15:clr>
            <a:srgbClr val="5ACBF0"/>
          </p15:clr>
        </p15:guide>
        <p15:guide id="8" pos="3293" userDrawn="1">
          <p15:clr>
            <a:srgbClr val="5ACBF0"/>
          </p15:clr>
        </p15:guide>
        <p15:guide id="10" pos="4391" userDrawn="1">
          <p15:clr>
            <a:srgbClr val="5ACBF0"/>
          </p15:clr>
        </p15:guide>
        <p15:guide id="11" pos="7134" userDrawn="1">
          <p15:clr>
            <a:srgbClr val="5ACBF0"/>
          </p15:clr>
        </p15:guide>
        <p15:guide id="12" pos="9871" userDrawn="1">
          <p15:clr>
            <a:srgbClr val="5ACBF0"/>
          </p15:clr>
        </p15:guide>
        <p15:guide id="13" pos="1646" userDrawn="1">
          <p15:clr>
            <a:srgbClr val="5ACBF0"/>
          </p15:clr>
        </p15:guide>
        <p15:guide id="14" orient="horz" pos="3840" userDrawn="1">
          <p15:clr>
            <a:srgbClr val="5ACBF0"/>
          </p15:clr>
        </p15:guide>
        <p15:guide id="15" pos="2740" userDrawn="1">
          <p15:clr>
            <a:srgbClr val="5ACBF0"/>
          </p15:clr>
        </p15:guide>
        <p15:guide id="18" pos="8224" userDrawn="1">
          <p15:clr>
            <a:srgbClr val="5ACBF0"/>
          </p15:clr>
        </p15:guide>
        <p15:guide id="19" orient="horz" pos="7728" userDrawn="1">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882394" y="2626614"/>
            <a:ext cx="16527779" cy="830997"/>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876301" y="6096001"/>
            <a:ext cx="2606040" cy="46329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751"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876301" y="11294538"/>
            <a:ext cx="2606040" cy="1246495"/>
          </a:xfrm>
        </p:spPr>
        <p:txBody>
          <a:bodyPr/>
          <a:lstStyle>
            <a:lvl1pPr marL="0" indent="0" algn="ctr">
              <a:spcBef>
                <a:spcPts val="0"/>
              </a:spcBef>
              <a:buNone/>
              <a:defRPr sz="27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358261" y="6096001"/>
            <a:ext cx="2606040" cy="46329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751"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358261" y="11294538"/>
            <a:ext cx="2606040" cy="1246495"/>
          </a:xfrm>
        </p:spPr>
        <p:txBody>
          <a:bodyPr/>
          <a:lstStyle>
            <a:lvl1pPr marL="0" indent="0" algn="ctr">
              <a:spcBef>
                <a:spcPts val="0"/>
              </a:spcBef>
              <a:buNone/>
              <a:defRPr sz="27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980" y="6096001"/>
            <a:ext cx="2606040" cy="46329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751"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980" y="11294538"/>
            <a:ext cx="2606040" cy="1246495"/>
          </a:xfrm>
        </p:spPr>
        <p:txBody>
          <a:bodyPr/>
          <a:lstStyle>
            <a:lvl1pPr marL="0" indent="0" algn="ctr">
              <a:spcBef>
                <a:spcPts val="0"/>
              </a:spcBef>
              <a:buNone/>
              <a:defRPr sz="27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11322179" y="6096001"/>
            <a:ext cx="2606040" cy="46329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751"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11322179" y="11294538"/>
            <a:ext cx="2606040" cy="1246495"/>
          </a:xfrm>
        </p:spPr>
        <p:txBody>
          <a:bodyPr/>
          <a:lstStyle>
            <a:lvl1pPr marL="0" indent="0" algn="ctr">
              <a:spcBef>
                <a:spcPts val="0"/>
              </a:spcBef>
              <a:buNone/>
              <a:defRPr sz="27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14804134" y="6096001"/>
            <a:ext cx="2606040" cy="46329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751"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14804134" y="11294538"/>
            <a:ext cx="2606040" cy="1246495"/>
          </a:xfrm>
        </p:spPr>
        <p:txBody>
          <a:bodyPr/>
          <a:lstStyle>
            <a:lvl1pPr marL="0" indent="0" algn="ctr">
              <a:spcBef>
                <a:spcPts val="0"/>
              </a:spcBef>
              <a:buNone/>
              <a:defRPr sz="27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4074646849"/>
      </p:ext>
    </p:extLst>
  </p:cSld>
  <p:clrMapOvr>
    <a:masterClrMapping/>
  </p:clrMapOvr>
  <p:transition>
    <p:fade/>
  </p:transition>
  <p:extLst>
    <p:ext uri="{DCECCB84-F9BA-43D5-87BE-67443E8EF086}">
      <p15:sldGuideLst xmlns:p15="http://schemas.microsoft.com/office/powerpoint/2012/main">
        <p15:guide id="1" orient="horz" pos="1920" userDrawn="1">
          <p15:clr>
            <a:srgbClr val="5ACBF0"/>
          </p15:clr>
        </p15:guide>
        <p15:guide id="2" orient="horz" pos="7103" userDrawn="1">
          <p15:clr>
            <a:srgbClr val="5ACBF0"/>
          </p15:clr>
        </p15:guide>
        <p15:guide id="3" pos="9325" userDrawn="1">
          <p15:clr>
            <a:srgbClr val="5ACBF0"/>
          </p15:clr>
        </p15:guide>
        <p15:guide id="5" pos="8777" userDrawn="1">
          <p15:clr>
            <a:srgbClr val="5ACBF0"/>
          </p15:clr>
        </p15:guide>
        <p15:guide id="7" pos="6587" userDrawn="1">
          <p15:clr>
            <a:srgbClr val="5ACBF0"/>
          </p15:clr>
        </p15:guide>
        <p15:guide id="8" pos="4939" userDrawn="1">
          <p15:clr>
            <a:srgbClr val="5ACBF0"/>
          </p15:clr>
        </p15:guide>
        <p15:guide id="10" pos="4391" userDrawn="1">
          <p15:clr>
            <a:srgbClr val="5ACBF0"/>
          </p15:clr>
        </p15:guide>
        <p15:guide id="11" pos="7132" userDrawn="1">
          <p15:clr>
            <a:srgbClr val="5ACBF0"/>
          </p15:clr>
        </p15:guide>
        <p15:guide id="13" pos="2195" userDrawn="1">
          <p15:clr>
            <a:srgbClr val="5ACBF0"/>
          </p15:clr>
        </p15:guide>
        <p15:guide id="14" orient="horz" pos="3840" userDrawn="1">
          <p15:clr>
            <a:srgbClr val="5ACBF0"/>
          </p15:clr>
        </p15:guide>
        <p15:guide id="15" pos="2746" userDrawn="1">
          <p15:clr>
            <a:srgbClr val="5ACBF0"/>
          </p15:clr>
        </p15:guide>
        <p15:guide id="16" orient="horz" pos="6755" userDrawn="1">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877826" y="6159501"/>
            <a:ext cx="4773040" cy="830997"/>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6534151" y="6159505"/>
            <a:ext cx="10879931" cy="646331"/>
          </a:xfrm>
        </p:spPr>
        <p:txBody>
          <a:bodyPr anchor="t"/>
          <a:lstStyle>
            <a:lvl1pPr marL="347673" indent="-347673">
              <a:spcAft>
                <a:spcPts val="899"/>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877827" y="5384799"/>
            <a:ext cx="4773168"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6531787" y="5384799"/>
            <a:ext cx="10882298"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6696161"/>
      </p:ext>
    </p:extLst>
  </p:cSld>
  <p:clrMapOvr>
    <a:masterClrMapping/>
  </p:clrMapOvr>
  <p:transition>
    <p:fade/>
  </p:transition>
  <p:extLst>
    <p:ext uri="{DCECCB84-F9BA-43D5-87BE-67443E8EF086}">
      <p15:sldGuideLst xmlns:p15="http://schemas.microsoft.com/office/powerpoint/2012/main">
        <p15:guide id="13" pos="4116" userDrawn="1">
          <p15:clr>
            <a:srgbClr val="5ACBF0"/>
          </p15:clr>
        </p15:guide>
        <p15:guide id="29" orient="horz" pos="3392" userDrawn="1">
          <p15:clr>
            <a:srgbClr val="5ACBF0"/>
          </p15:clr>
        </p15:guide>
        <p15:guide id="30" pos="3565" userDrawn="1">
          <p15:clr>
            <a:srgbClr val="5ACBF0"/>
          </p15:clr>
        </p15:guide>
        <p15:guide id="32" orient="horz" pos="3880" userDrawn="1">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882399" y="8724270"/>
            <a:ext cx="4773040" cy="830997"/>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7412834" y="8816607"/>
            <a:ext cx="10001250" cy="646331"/>
          </a:xfrm>
        </p:spPr>
        <p:txBody>
          <a:bodyPr anchor="ctr"/>
          <a:lstStyle>
            <a:lvl1pPr marL="347673" indent="-347673">
              <a:spcAft>
                <a:spcPts val="899"/>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6534149" y="6874935"/>
            <a:ext cx="0" cy="4538133"/>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3049640092"/>
      </p:ext>
    </p:extLst>
  </p:cSld>
  <p:clrMapOvr>
    <a:masterClrMapping/>
  </p:clrMapOvr>
  <p:transition>
    <p:fade/>
  </p:transition>
  <p:extLst>
    <p:ext uri="{DCECCB84-F9BA-43D5-87BE-67443E8EF086}">
      <p15:sldGuideLst xmlns:p15="http://schemas.microsoft.com/office/powerpoint/2012/main">
        <p15:guide id="13" pos="4116" userDrawn="1">
          <p15:clr>
            <a:srgbClr val="5ACBF0"/>
          </p15:clr>
        </p15:guide>
        <p15:guide id="29" orient="horz" pos="5760" userDrawn="1">
          <p15:clr>
            <a:srgbClr val="5ACBF0"/>
          </p15:clr>
        </p15:guide>
        <p15:guide id="30" pos="3565" userDrawn="1">
          <p15:clr>
            <a:srgbClr val="5ACBF0"/>
          </p15:clr>
        </p15:guide>
        <p15:guide id="31" pos="4670" userDrawn="1">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
            <a:ext cx="18288000" cy="1828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algn="l" defTabSz="1398752" fontAlgn="base">
              <a:spcBef>
                <a:spcPct val="0"/>
              </a:spcBef>
              <a:spcAft>
                <a:spcPct val="0"/>
              </a:spcAft>
            </a:pPr>
            <a:endParaRPr lang="en-US" sz="3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4" y="1"/>
            <a:ext cx="5682539" cy="646203"/>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2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887159" y="1893995"/>
            <a:ext cx="16527779" cy="554126"/>
          </a:xfrm>
        </p:spPr>
        <p:txBody>
          <a:bodyPr/>
          <a:lstStyle>
            <a:lvl1pPr marL="0" indent="0">
              <a:buNone/>
              <a:tabLst/>
              <a:defRPr sz="3601">
                <a:solidFill>
                  <a:srgbClr val="000000"/>
                </a:solidFill>
                <a:latin typeface="Consolas" panose="020B0609020204030204" pitchFamily="49" charset="0"/>
                <a:cs typeface="Consolas" panose="020B0609020204030204" pitchFamily="49" charset="0"/>
              </a:defRPr>
            </a:lvl1pPr>
            <a:lvl2pPr marL="519846" indent="0">
              <a:buNone/>
              <a:tabLst>
                <a:tab pos="516749" algn="l"/>
              </a:tabLst>
              <a:defRPr sz="3601">
                <a:solidFill>
                  <a:schemeClr val="tx1"/>
                </a:solidFill>
                <a:latin typeface="Consolas" panose="020B0609020204030204" pitchFamily="49" charset="0"/>
                <a:cs typeface="Consolas" panose="020B0609020204030204" pitchFamily="49" charset="0"/>
              </a:defRPr>
            </a:lvl2pPr>
            <a:lvl3pPr marL="876936" indent="0">
              <a:buNone/>
              <a:tabLst>
                <a:tab pos="854895" algn="l"/>
              </a:tabLst>
              <a:defRPr sz="3601">
                <a:solidFill>
                  <a:schemeClr val="tx1"/>
                </a:solidFill>
                <a:latin typeface="Consolas" panose="020B0609020204030204" pitchFamily="49" charset="0"/>
                <a:cs typeface="Consolas" panose="020B0609020204030204" pitchFamily="49" charset="0"/>
              </a:defRPr>
            </a:lvl3pPr>
            <a:lvl4pPr marL="1221880" indent="0">
              <a:buNone/>
              <a:tabLst>
                <a:tab pos="1200188" algn="l"/>
              </a:tabLst>
              <a:defRPr sz="3601">
                <a:solidFill>
                  <a:schemeClr val="tx1"/>
                </a:solidFill>
                <a:latin typeface="Consolas" panose="020B0609020204030204" pitchFamily="49" charset="0"/>
                <a:cs typeface="Consolas" panose="020B0609020204030204" pitchFamily="49" charset="0"/>
              </a:defRPr>
            </a:lvl4pPr>
            <a:lvl5pPr marL="1576545" indent="0">
              <a:buNone/>
              <a:tabLst>
                <a:tab pos="1543097" algn="l"/>
              </a:tabLst>
              <a:defRPr sz="3601">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00802985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1167" userDrawn="1">
          <p15:clr>
            <a:srgbClr val="5ACBF0"/>
          </p15:clr>
        </p15:guide>
        <p15:guide id="3" orient="horz" pos="769" userDrawn="1">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3831169"/>
            <a:ext cx="18288000" cy="14456831"/>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algn="l" defTabSz="1398752" fontAlgn="base">
              <a:spcBef>
                <a:spcPct val="0"/>
              </a:spcBef>
              <a:spcAft>
                <a:spcPct val="0"/>
              </a:spcAft>
            </a:pPr>
            <a:endParaRPr lang="en-US" sz="3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4" y="3831171"/>
            <a:ext cx="5682539" cy="600036"/>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2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882394" y="5598161"/>
            <a:ext cx="16527779" cy="554126"/>
          </a:xfrm>
        </p:spPr>
        <p:txBody>
          <a:bodyPr/>
          <a:lstStyle>
            <a:lvl1pPr marL="0" indent="0">
              <a:buNone/>
              <a:tabLst/>
              <a:defRPr sz="3601">
                <a:solidFill>
                  <a:srgbClr val="000000"/>
                </a:solidFill>
                <a:latin typeface="Consolas" panose="020B0609020204030204" pitchFamily="49" charset="0"/>
                <a:cs typeface="Consolas" panose="020B0609020204030204" pitchFamily="49" charset="0"/>
              </a:defRPr>
            </a:lvl1pPr>
            <a:lvl2pPr marL="519846" indent="0">
              <a:buNone/>
              <a:tabLst>
                <a:tab pos="516749" algn="l"/>
              </a:tabLst>
              <a:defRPr sz="3601">
                <a:solidFill>
                  <a:schemeClr val="tx1"/>
                </a:solidFill>
                <a:latin typeface="Consolas" panose="020B0609020204030204" pitchFamily="49" charset="0"/>
                <a:cs typeface="Consolas" panose="020B0609020204030204" pitchFamily="49" charset="0"/>
              </a:defRPr>
            </a:lvl2pPr>
            <a:lvl3pPr marL="876936" indent="0">
              <a:buNone/>
              <a:tabLst>
                <a:tab pos="854895" algn="l"/>
              </a:tabLst>
              <a:defRPr sz="3601">
                <a:solidFill>
                  <a:schemeClr val="tx1"/>
                </a:solidFill>
                <a:latin typeface="Consolas" panose="020B0609020204030204" pitchFamily="49" charset="0"/>
                <a:cs typeface="Consolas" panose="020B0609020204030204" pitchFamily="49" charset="0"/>
              </a:defRPr>
            </a:lvl3pPr>
            <a:lvl4pPr marL="1221880" indent="0">
              <a:buNone/>
              <a:tabLst>
                <a:tab pos="1200188" algn="l"/>
              </a:tabLst>
              <a:defRPr sz="3601">
                <a:solidFill>
                  <a:schemeClr val="tx1"/>
                </a:solidFill>
                <a:latin typeface="Consolas" panose="020B0609020204030204" pitchFamily="49" charset="0"/>
                <a:cs typeface="Consolas" panose="020B0609020204030204" pitchFamily="49" charset="0"/>
              </a:defRPr>
            </a:lvl4pPr>
            <a:lvl5pPr marL="1576545" indent="0">
              <a:buNone/>
              <a:tabLst>
                <a:tab pos="1543097" algn="l"/>
              </a:tabLst>
              <a:defRPr sz="3601">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2438410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3526" userDrawn="1">
          <p15:clr>
            <a:srgbClr val="5ACBF0"/>
          </p15:clr>
        </p15:guide>
        <p15:guide id="2" orient="horz" pos="2413" userDrawn="1">
          <p15:clr>
            <a:srgbClr val="5ACBF0"/>
          </p15:clr>
        </p15:guide>
        <p15:guide id="3" orient="horz" pos="769" userDrawn="1">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879586" y="3281818"/>
            <a:ext cx="16527779" cy="554126"/>
          </a:xfrm>
        </p:spPr>
        <p:txBody>
          <a:bodyPr wrap="square">
            <a:spAutoFit/>
          </a:bodyPr>
          <a:lstStyle>
            <a:lvl1pPr marL="0" indent="0">
              <a:spcBef>
                <a:spcPts val="899"/>
              </a:spcBef>
              <a:spcAft>
                <a:spcPts val="0"/>
              </a:spcAft>
              <a:buNone/>
              <a:defRPr sz="3601">
                <a:solidFill>
                  <a:schemeClr val="tx1"/>
                </a:solidFill>
                <a:latin typeface="+mn-lt"/>
                <a:cs typeface="Segoe UI" panose="020B0502040204020203" pitchFamily="34" charset="0"/>
              </a:defRPr>
            </a:lvl1pPr>
            <a:lvl2pPr marL="342805" indent="0">
              <a:buNone/>
              <a:defRPr sz="3601">
                <a:solidFill>
                  <a:srgbClr val="2F2F2F"/>
                </a:solidFill>
                <a:latin typeface="Segoe UI" panose="020B0502040204020203" pitchFamily="34" charset="0"/>
                <a:cs typeface="Segoe UI" panose="020B0502040204020203" pitchFamily="34" charset="0"/>
              </a:defRPr>
            </a:lvl2pPr>
            <a:lvl3pPr marL="685614" indent="0">
              <a:buNone/>
              <a:defRPr/>
            </a:lvl3pPr>
            <a:lvl4pPr marL="1028423" indent="0">
              <a:buNone/>
              <a:defRPr/>
            </a:lvl4pPr>
            <a:lvl5pPr marL="1371233"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7539035"/>
            <a:ext cx="18288000" cy="1074896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algn="l" defTabSz="1398752" fontAlgn="base">
              <a:spcBef>
                <a:spcPct val="0"/>
              </a:spcBef>
              <a:spcAft>
                <a:spcPct val="0"/>
              </a:spcAft>
            </a:pPr>
            <a:endParaRPr lang="en-US" sz="3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4" y="7539037"/>
            <a:ext cx="5682539" cy="600036"/>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2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879583" y="9309918"/>
            <a:ext cx="16527779" cy="554126"/>
          </a:xfrm>
        </p:spPr>
        <p:txBody>
          <a:bodyPr/>
          <a:lstStyle>
            <a:lvl1pPr marL="0" indent="0">
              <a:buNone/>
              <a:tabLst/>
              <a:defRPr sz="3601">
                <a:solidFill>
                  <a:srgbClr val="000000"/>
                </a:solidFill>
                <a:latin typeface="Consolas" panose="020B0609020204030204" pitchFamily="49" charset="0"/>
                <a:cs typeface="Consolas" panose="020B0609020204030204" pitchFamily="49" charset="0"/>
              </a:defRPr>
            </a:lvl1pPr>
            <a:lvl2pPr marL="519692" indent="0">
              <a:buNone/>
              <a:defRPr sz="35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876675" indent="0">
              <a:buNone/>
              <a:defRPr sz="2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1221517" indent="0">
              <a:buNone/>
              <a:defRPr sz="26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576072" indent="0">
              <a:buNone/>
              <a:defRPr sz="26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97853416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769" userDrawn="1">
          <p15:clr>
            <a:srgbClr val="5ACBF0"/>
          </p15:clr>
        </p15:guide>
        <p15:guide id="4" orient="horz" pos="4737" userDrawn="1">
          <p15:clr>
            <a:srgbClr val="5ACBF0"/>
          </p15:clr>
        </p15:guide>
        <p15:guide id="5" orient="horz" pos="5858" userDrawn="1">
          <p15:clr>
            <a:srgbClr val="5ACBF0"/>
          </p15:clr>
        </p15:guide>
        <p15:guide id="6" orient="horz" pos="2062" userDrawn="1">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8288000" cy="1074896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algn="l" defTabSz="1398752" fontAlgn="base">
              <a:spcBef>
                <a:spcPct val="0"/>
              </a:spcBef>
              <a:spcAft>
                <a:spcPct val="0"/>
              </a:spcAft>
            </a:pPr>
            <a:endParaRPr lang="en-US" sz="3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882394" y="11265553"/>
            <a:ext cx="16527779" cy="738792"/>
          </a:xfrm>
        </p:spPr>
        <p:txBody>
          <a:bodyPr/>
          <a:lstStyle>
            <a:lvl1pPr>
              <a:defRPr sz="4801">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4" y="0"/>
            <a:ext cx="5682539" cy="600036"/>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2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879583" y="1761357"/>
            <a:ext cx="16527779" cy="554126"/>
          </a:xfrm>
        </p:spPr>
        <p:txBody>
          <a:bodyPr/>
          <a:lstStyle>
            <a:lvl1pPr marL="0" indent="0">
              <a:buNone/>
              <a:tabLst/>
              <a:defRPr sz="3601">
                <a:solidFill>
                  <a:srgbClr val="000000"/>
                </a:solidFill>
                <a:latin typeface="Consolas" panose="020B0609020204030204" pitchFamily="49" charset="0"/>
                <a:cs typeface="Consolas" panose="020B0609020204030204" pitchFamily="49" charset="0"/>
              </a:defRPr>
            </a:lvl1pPr>
            <a:lvl2pPr marL="519692" indent="0">
              <a:buNone/>
              <a:defRPr sz="35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876675" indent="0">
              <a:buNone/>
              <a:defRPr sz="2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1221517" indent="0">
              <a:buNone/>
              <a:defRPr sz="26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576072" indent="0">
              <a:buNone/>
              <a:defRPr sz="26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886728" y="13324015"/>
            <a:ext cx="16527779" cy="554126"/>
          </a:xfrm>
        </p:spPr>
        <p:txBody>
          <a:bodyPr wrap="square">
            <a:spAutoFit/>
          </a:bodyPr>
          <a:lstStyle>
            <a:lvl1pPr marL="0" indent="0">
              <a:spcBef>
                <a:spcPts val="899"/>
              </a:spcBef>
              <a:spcAft>
                <a:spcPts val="0"/>
              </a:spcAft>
              <a:buNone/>
              <a:defRPr sz="3601">
                <a:solidFill>
                  <a:schemeClr val="tx1"/>
                </a:solidFill>
                <a:latin typeface="+mn-lt"/>
                <a:cs typeface="Segoe UI" panose="020B0502040204020203" pitchFamily="34" charset="0"/>
              </a:defRPr>
            </a:lvl1pPr>
            <a:lvl2pPr marL="342805" indent="0">
              <a:buNone/>
              <a:defRPr sz="3601">
                <a:solidFill>
                  <a:srgbClr val="2F2F2F"/>
                </a:solidFill>
                <a:latin typeface="Segoe UI" panose="020B0502040204020203" pitchFamily="34" charset="0"/>
                <a:cs typeface="Segoe UI" panose="020B0502040204020203" pitchFamily="34" charset="0"/>
              </a:defRPr>
            </a:lvl2pPr>
            <a:lvl3pPr marL="685614" indent="0">
              <a:buNone/>
              <a:defRPr/>
            </a:lvl3pPr>
            <a:lvl4pPr marL="1028423" indent="0">
              <a:buNone/>
              <a:defRPr/>
            </a:lvl4pPr>
            <a:lvl5pPr marL="1371233" indent="0">
              <a:buNone/>
              <a:defRPr/>
            </a:lvl5pPr>
          </a:lstStyle>
          <a:p>
            <a:pPr lvl="0"/>
            <a:r>
              <a:rPr lang="en-US"/>
              <a:t>Click to edit text</a:t>
            </a:r>
          </a:p>
        </p:txBody>
      </p:sp>
    </p:spTree>
    <p:extLst>
      <p:ext uri="{BB962C8B-B14F-4D97-AF65-F5344CB8AC3E}">
        <p14:creationId xmlns:p14="http://schemas.microsoft.com/office/powerpoint/2010/main" val="165668527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769" userDrawn="1">
          <p15:clr>
            <a:srgbClr val="5ACBF0"/>
          </p15:clr>
        </p15:guide>
        <p15:guide id="4" orient="horz" pos="7095" userDrawn="1">
          <p15:clr>
            <a:srgbClr val="5ACBF0"/>
          </p15:clr>
        </p15:guide>
        <p15:guide id="5" orient="horz" pos="8393" userDrawn="1">
          <p15:clr>
            <a:srgbClr val="5ACBF0"/>
          </p15:clr>
        </p15:guide>
        <p15:guide id="6" orient="horz" pos="1117" userDrawn="1">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882400" y="1219206"/>
            <a:ext cx="6061331" cy="738792"/>
          </a:xfrm>
        </p:spPr>
        <p:txBody>
          <a:bodyPr/>
          <a:lstStyle>
            <a:lvl1pPr>
              <a:defRPr sz="4801">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883450" y="3568373"/>
            <a:ext cx="6060277" cy="554126"/>
          </a:xfrm>
        </p:spPr>
        <p:txBody>
          <a:bodyPr wrap="square">
            <a:spAutoFit/>
          </a:bodyPr>
          <a:lstStyle>
            <a:lvl1pPr marL="0" indent="0">
              <a:lnSpc>
                <a:spcPct val="100000"/>
              </a:lnSpc>
              <a:spcBef>
                <a:spcPts val="899"/>
              </a:spcBef>
              <a:spcAft>
                <a:spcPts val="0"/>
              </a:spcAft>
              <a:buNone/>
              <a:defRPr sz="3601"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90"/>
              </a:spcBef>
              <a:spcAft>
                <a:spcPts val="90"/>
              </a:spcAft>
              <a:buNone/>
              <a:defRPr sz="3601" b="0" i="0">
                <a:solidFill>
                  <a:srgbClr val="2F2F2F"/>
                </a:solidFill>
                <a:latin typeface="Segoe UI" panose="020B0502040204020203" pitchFamily="34" charset="0"/>
                <a:cs typeface="Segoe UI" panose="020B0502040204020203" pitchFamily="34" charset="0"/>
              </a:defRPr>
            </a:lvl2pPr>
            <a:lvl3pPr marL="685614" indent="0">
              <a:buNone/>
              <a:defRPr/>
            </a:lvl3pPr>
            <a:lvl4pPr marL="1028423" indent="0">
              <a:buNone/>
              <a:defRPr/>
            </a:lvl4pPr>
            <a:lvl5pPr marL="1371233"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7808977" y="1"/>
            <a:ext cx="10479024" cy="1828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algn="l" defTabSz="1398752" fontAlgn="base">
              <a:spcBef>
                <a:spcPct val="0"/>
              </a:spcBef>
              <a:spcAft>
                <a:spcPct val="0"/>
              </a:spcAft>
            </a:pPr>
            <a:endParaRPr lang="en-US" sz="3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7817647" y="0"/>
            <a:ext cx="5682539" cy="646203"/>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2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8701092" y="1891168"/>
            <a:ext cx="8702941" cy="554126"/>
          </a:xfrm>
        </p:spPr>
        <p:txBody>
          <a:bodyPr/>
          <a:lstStyle>
            <a:lvl1pPr marL="0" indent="0">
              <a:buNone/>
              <a:tabLst/>
              <a:defRPr sz="3601">
                <a:solidFill>
                  <a:srgbClr val="2F2F2F"/>
                </a:solidFill>
                <a:latin typeface="Consolas" panose="020B0609020204030204" pitchFamily="49" charset="0"/>
                <a:cs typeface="Consolas" panose="020B0609020204030204" pitchFamily="49" charset="0"/>
              </a:defRPr>
            </a:lvl1pPr>
            <a:lvl2pPr marL="519692" indent="0">
              <a:buNone/>
              <a:defRPr sz="35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876675" indent="0">
              <a:buNone/>
              <a:defRPr sz="2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1221517" indent="0">
              <a:buNone/>
              <a:defRPr sz="26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576072" indent="0">
              <a:buNone/>
              <a:defRPr sz="26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2063983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769" userDrawn="1">
          <p15:clr>
            <a:srgbClr val="5ACBF0"/>
          </p15:clr>
        </p15:guide>
        <p15:guide id="2" orient="horz" pos="1187" userDrawn="1">
          <p15:clr>
            <a:srgbClr val="5ACBF0"/>
          </p15:clr>
        </p15:guide>
        <p15:guide id="4" orient="horz" pos="2248" userDrawn="1">
          <p15:clr>
            <a:srgbClr val="5ACBF0"/>
          </p15:clr>
        </p15:guide>
        <p15:guide id="7" pos="4925" userDrawn="1">
          <p15:clr>
            <a:srgbClr val="5ACBF0"/>
          </p15:clr>
        </p15:guide>
        <p15:guide id="8" pos="5482" userDrawn="1">
          <p15:clr>
            <a:srgbClr val="5ACBF0"/>
          </p15:clr>
        </p15:guide>
        <p15:guide id="9" pos="4374" userDrawn="1">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ark Title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882401" y="7760775"/>
            <a:ext cx="6251830" cy="1661993"/>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873067" y="10566403"/>
            <a:ext cx="6246875" cy="507960"/>
          </a:xfrm>
          <a:noFill/>
        </p:spPr>
        <p:txBody>
          <a:bodyPr wrap="square" lIns="0" tIns="0" rIns="0" bIns="0">
            <a:spAutoFit/>
          </a:bodyPr>
          <a:lstStyle>
            <a:lvl1pPr marL="0" indent="0">
              <a:spcBef>
                <a:spcPts val="0"/>
              </a:spcBef>
              <a:buNone/>
              <a:defRPr sz="3301"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Picture 3" descr="Graphical user interface&#10;&#10;Description automatically generated with low confidence">
            <a:extLst>
              <a:ext uri="{FF2B5EF4-FFF2-40B4-BE49-F238E27FC236}">
                <a16:creationId xmlns:a16="http://schemas.microsoft.com/office/drawing/2014/main" id="{E44A620F-90A5-4F90-A46E-589E29C354F0}"/>
              </a:ext>
            </a:extLst>
          </p:cNvPr>
          <p:cNvPicPr>
            <a:picLocks noChangeAspect="1"/>
          </p:cNvPicPr>
          <p:nvPr userDrawn="1"/>
        </p:nvPicPr>
        <p:blipFill rotWithShape="1">
          <a:blip r:embed="rId2"/>
          <a:srcRect l="8251" t="33298" r="8207" b="32992"/>
          <a:stretch/>
        </p:blipFill>
        <p:spPr bwMode="invGray">
          <a:xfrm>
            <a:off x="876303" y="1562101"/>
            <a:ext cx="4282808" cy="771520"/>
          </a:xfrm>
          <a:prstGeom prst="rect">
            <a:avLst/>
          </a:prstGeom>
        </p:spPr>
      </p:pic>
      <p:pic>
        <p:nvPicPr>
          <p:cNvPr id="6" name="Dark: Create impact faster">
            <a:extLst>
              <a:ext uri="{FF2B5EF4-FFF2-40B4-BE49-F238E27FC236}">
                <a16:creationId xmlns:a16="http://schemas.microsoft.com/office/drawing/2014/main" id="{CFC91BBC-1960-4789-9C92-73EDA57735F9}"/>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bwMode="ltGray">
          <a:xfrm>
            <a:off x="8779216" y="711201"/>
            <a:ext cx="9486900" cy="16865600"/>
          </a:xfrm>
          <a:prstGeom prst="rect">
            <a:avLst/>
          </a:prstGeom>
        </p:spPr>
      </p:pic>
    </p:spTree>
    <p:extLst>
      <p:ext uri="{BB962C8B-B14F-4D97-AF65-F5344CB8AC3E}">
        <p14:creationId xmlns:p14="http://schemas.microsoft.com/office/powerpoint/2010/main" val="35487621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6657" userDrawn="1">
          <p15:clr>
            <a:srgbClr val="5ACBF0"/>
          </p15:clr>
        </p15:guide>
        <p15:guide id="3" pos="5033" userDrawn="1">
          <p15:clr>
            <a:srgbClr val="5ACBF0"/>
          </p15:clr>
        </p15:guide>
        <p15:guide id="5" orient="horz" pos="5760" userDrawn="1">
          <p15:clr>
            <a:srgbClr val="FBAE40"/>
          </p15:clr>
        </p15:guide>
        <p15:guide id="6" orient="horz" pos="5944" userDrawn="1">
          <p15:clr>
            <a:srgbClr val="5ACBF0"/>
          </p15:clr>
        </p15:guide>
        <p15:guide id="7" pos="4494" userDrawn="1">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1"/>
            <a:ext cx="10479024" cy="1828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algn="l" defTabSz="1398752" fontAlgn="base">
              <a:spcBef>
                <a:spcPct val="0"/>
              </a:spcBef>
              <a:spcAft>
                <a:spcPct val="0"/>
              </a:spcAft>
            </a:pPr>
            <a:endParaRPr lang="en-US" sz="3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11363325" y="1219206"/>
            <a:ext cx="6046850" cy="738792"/>
          </a:xfrm>
        </p:spPr>
        <p:txBody>
          <a:bodyPr/>
          <a:lstStyle>
            <a:lvl1pPr>
              <a:defRPr sz="4801">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5682539" cy="646203"/>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2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876305" y="1882699"/>
            <a:ext cx="8729663" cy="554126"/>
          </a:xfrm>
        </p:spPr>
        <p:txBody>
          <a:bodyPr/>
          <a:lstStyle>
            <a:lvl1pPr marL="0" indent="0">
              <a:buNone/>
              <a:defRPr sz="3601">
                <a:solidFill>
                  <a:srgbClr val="2F2F2F"/>
                </a:solidFill>
                <a:latin typeface="Consolas" panose="020B0609020204030204" pitchFamily="49" charset="0"/>
                <a:cs typeface="Consolas" panose="020B0609020204030204" pitchFamily="49" charset="0"/>
              </a:defRPr>
            </a:lvl1pPr>
            <a:lvl2pPr marL="519692" indent="0">
              <a:buNone/>
              <a:defRPr sz="35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876675" indent="0">
              <a:buNone/>
              <a:defRPr sz="2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1221517" indent="0">
              <a:buNone/>
              <a:defRPr sz="26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576072" indent="0">
              <a:buNone/>
              <a:defRPr sz="26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11363328" y="3564469"/>
            <a:ext cx="6050758" cy="554126"/>
          </a:xfrm>
        </p:spPr>
        <p:txBody>
          <a:bodyPr wrap="square">
            <a:spAutoFit/>
          </a:bodyPr>
          <a:lstStyle>
            <a:lvl1pPr marL="0" indent="0">
              <a:lnSpc>
                <a:spcPct val="100000"/>
              </a:lnSpc>
              <a:spcBef>
                <a:spcPts val="899"/>
              </a:spcBef>
              <a:spcAft>
                <a:spcPts val="0"/>
              </a:spcAft>
              <a:buNone/>
              <a:defRPr sz="3601"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90"/>
              </a:spcBef>
              <a:spcAft>
                <a:spcPts val="90"/>
              </a:spcAft>
              <a:buNone/>
              <a:defRPr sz="3601" b="0" i="0">
                <a:solidFill>
                  <a:srgbClr val="2F2F2F"/>
                </a:solidFill>
                <a:latin typeface="Segoe UI" panose="020B0502040204020203" pitchFamily="34" charset="0"/>
                <a:cs typeface="Segoe UI" panose="020B0502040204020203" pitchFamily="34" charset="0"/>
              </a:defRPr>
            </a:lvl2pPr>
            <a:lvl3pPr marL="685614" indent="0">
              <a:buNone/>
              <a:defRPr/>
            </a:lvl3pPr>
            <a:lvl4pPr marL="1028423" indent="0">
              <a:buNone/>
              <a:defRPr/>
            </a:lvl4pPr>
            <a:lvl5pPr marL="1371233" indent="0">
              <a:buNone/>
              <a:defRPr/>
            </a:lvl5pPr>
          </a:lstStyle>
          <a:p>
            <a:pPr lvl="0"/>
            <a:r>
              <a:rPr lang="en-US"/>
              <a:t>Click to edit text</a:t>
            </a:r>
          </a:p>
        </p:txBody>
      </p:sp>
    </p:spTree>
    <p:extLst>
      <p:ext uri="{BB962C8B-B14F-4D97-AF65-F5344CB8AC3E}">
        <p14:creationId xmlns:p14="http://schemas.microsoft.com/office/powerpoint/2010/main" val="345095137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769" userDrawn="1">
          <p15:clr>
            <a:srgbClr val="5ACBF0"/>
          </p15:clr>
        </p15:guide>
        <p15:guide id="2" orient="horz" pos="1163" userDrawn="1">
          <p15:clr>
            <a:srgbClr val="5ACBF0"/>
          </p15:clr>
        </p15:guide>
        <p15:guide id="4" orient="horz" pos="2238" userDrawn="1">
          <p15:clr>
            <a:srgbClr val="5ACBF0"/>
          </p15:clr>
        </p15:guide>
        <p15:guide id="6" pos="6604" userDrawn="1">
          <p15:clr>
            <a:srgbClr val="5ACBF0"/>
          </p15:clr>
        </p15:guide>
        <p15:guide id="7" pos="6053" userDrawn="1">
          <p15:clr>
            <a:srgbClr val="5ACBF0"/>
          </p15:clr>
        </p15:guide>
        <p15:guide id="8" pos="7158" userDrawn="1">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Quote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357567" y="2755911"/>
            <a:ext cx="14056520" cy="7856087"/>
          </a:xfrm>
          <a:noFill/>
        </p:spPr>
        <p:txBody>
          <a:bodyPr wrap="square" lIns="0" tIns="0" rIns="0" bIns="0" anchor="b" anchorCtr="0">
            <a:norm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357567" y="11799984"/>
            <a:ext cx="14056520" cy="507960"/>
          </a:xfrm>
          <a:noFill/>
        </p:spPr>
        <p:txBody>
          <a:bodyPr wrap="square" lIns="0" tIns="0" rIns="0" bIns="0">
            <a:spAutoFit/>
          </a:bodyPr>
          <a:lstStyle>
            <a:lvl1pPr marL="0" indent="0">
              <a:spcBef>
                <a:spcPts val="0"/>
              </a:spcBef>
              <a:spcAft>
                <a:spcPts val="0"/>
              </a:spcAft>
              <a:buFont typeface="Arial" panose="020B0604020202020204" pitchFamily="34" charset="0"/>
              <a:buNone/>
              <a:defRPr sz="3301"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357567" y="12883717"/>
            <a:ext cx="14056520" cy="507960"/>
          </a:xfrm>
          <a:noFill/>
        </p:spPr>
        <p:txBody>
          <a:bodyPr wrap="square" lIns="0" tIns="0" rIns="0" bIns="0">
            <a:spAutoFit/>
          </a:bodyPr>
          <a:lstStyle>
            <a:lvl1pPr marL="0" indent="0">
              <a:spcBef>
                <a:spcPts val="0"/>
              </a:spcBef>
              <a:spcAft>
                <a:spcPts val="0"/>
              </a:spcAft>
              <a:buFont typeface="Arial" panose="020B0604020202020204" pitchFamily="34" charset="0"/>
              <a:buNone/>
              <a:defRPr sz="3301" spc="0" baseline="0">
                <a:solidFill>
                  <a:schemeClr val="tx1"/>
                </a:solidFill>
                <a:latin typeface="+mn-lt"/>
              </a:defRPr>
            </a:lvl1pPr>
          </a:lstStyle>
          <a:p>
            <a:pPr lvl="0"/>
            <a:r>
              <a:rPr lang="en-US"/>
              <a:t>Company or position</a:t>
            </a:r>
          </a:p>
        </p:txBody>
      </p:sp>
      <p:sp>
        <p:nvSpPr>
          <p:cNvPr id="12" name="Freeform: Shape 11">
            <a:extLst>
              <a:ext uri="{FF2B5EF4-FFF2-40B4-BE49-F238E27FC236}">
                <a16:creationId xmlns:a16="http://schemas.microsoft.com/office/drawing/2014/main" id="{B7906C05-2D3A-4EE1-8C05-624CD0DA8D38}"/>
              </a:ext>
            </a:extLst>
          </p:cNvPr>
          <p:cNvSpPr>
            <a:spLocks/>
          </p:cNvSpPr>
          <p:nvPr userDrawn="1"/>
        </p:nvSpPr>
        <p:spPr bwMode="auto">
          <a:xfrm>
            <a:off x="854868" y="2794008"/>
            <a:ext cx="1905000" cy="3022601"/>
          </a:xfrm>
          <a:custGeom>
            <a:avLst/>
            <a:gdLst>
              <a:gd name="connsiteX0" fmla="*/ 730250 w 1270000"/>
              <a:gd name="connsiteY0" fmla="*/ 0 h 1133475"/>
              <a:gd name="connsiteX1" fmla="*/ 1270000 w 1270000"/>
              <a:gd name="connsiteY1" fmla="*/ 0 h 1133475"/>
              <a:gd name="connsiteX2" fmla="*/ 1270000 w 1270000"/>
              <a:gd name="connsiteY2" fmla="*/ 566949 h 1133475"/>
              <a:gd name="connsiteX3" fmla="*/ 1029312 w 1270000"/>
              <a:gd name="connsiteY3" fmla="*/ 566949 h 1133475"/>
              <a:gd name="connsiteX4" fmla="*/ 1085148 w 1270000"/>
              <a:gd name="connsiteY4" fmla="*/ 773266 h 1133475"/>
              <a:gd name="connsiteX5" fmla="*/ 1270000 w 1270000"/>
              <a:gd name="connsiteY5" fmla="*/ 865432 h 1133475"/>
              <a:gd name="connsiteX6" fmla="*/ 1270000 w 1270000"/>
              <a:gd name="connsiteY6" fmla="*/ 1133475 h 1133475"/>
              <a:gd name="connsiteX7" fmla="*/ 988281 w 1270000"/>
              <a:gd name="connsiteY7" fmla="*/ 1045537 h 1133475"/>
              <a:gd name="connsiteX8" fmla="*/ 825425 w 1270000"/>
              <a:gd name="connsiteY8" fmla="*/ 897986 h 1133475"/>
              <a:gd name="connsiteX9" fmla="*/ 749285 w 1270000"/>
              <a:gd name="connsiteY9" fmla="*/ 702239 h 1133475"/>
              <a:gd name="connsiteX10" fmla="*/ 730250 w 1270000"/>
              <a:gd name="connsiteY10" fmla="*/ 471401 h 1133475"/>
              <a:gd name="connsiteX11" fmla="*/ 0 w 1270000"/>
              <a:gd name="connsiteY11" fmla="*/ 0 h 1133475"/>
              <a:gd name="connsiteX12" fmla="*/ 538163 w 1270000"/>
              <a:gd name="connsiteY12" fmla="*/ 0 h 1133475"/>
              <a:gd name="connsiteX13" fmla="*/ 538163 w 1270000"/>
              <a:gd name="connsiteY13" fmla="*/ 566949 h 1133475"/>
              <a:gd name="connsiteX14" fmla="*/ 297283 w 1270000"/>
              <a:gd name="connsiteY14" fmla="*/ 566949 h 1133475"/>
              <a:gd name="connsiteX15" fmla="*/ 353262 w 1270000"/>
              <a:gd name="connsiteY15" fmla="*/ 773266 h 1133475"/>
              <a:gd name="connsiteX16" fmla="*/ 538163 w 1270000"/>
              <a:gd name="connsiteY16" fmla="*/ 865432 h 1133475"/>
              <a:gd name="connsiteX17" fmla="*/ 538163 w 1270000"/>
              <a:gd name="connsiteY17" fmla="*/ 1133475 h 1133475"/>
              <a:gd name="connsiteX18" fmla="*/ 256147 w 1270000"/>
              <a:gd name="connsiteY18" fmla="*/ 1045537 h 1133475"/>
              <a:gd name="connsiteX19" fmla="*/ 92875 w 1270000"/>
              <a:gd name="connsiteY19" fmla="*/ 897986 h 1133475"/>
              <a:gd name="connsiteX20" fmla="*/ 16539 w 1270000"/>
              <a:gd name="connsiteY20" fmla="*/ 702239 h 1133475"/>
              <a:gd name="connsiteX21" fmla="*/ 0 w 1270000"/>
              <a:gd name="connsiteY21" fmla="*/ 563144 h 113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70000" h="1133475">
                <a:moveTo>
                  <a:pt x="730250" y="0"/>
                </a:moveTo>
                <a:lnTo>
                  <a:pt x="1270000" y="0"/>
                </a:lnTo>
                <a:lnTo>
                  <a:pt x="1270000" y="566949"/>
                </a:lnTo>
                <a:lnTo>
                  <a:pt x="1029312" y="566949"/>
                </a:lnTo>
                <a:cubicBezTo>
                  <a:pt x="1029312" y="656156"/>
                  <a:pt x="1050039" y="721687"/>
                  <a:pt x="1085148" y="773266"/>
                </a:cubicBezTo>
                <a:cubicBezTo>
                  <a:pt x="1120258" y="824422"/>
                  <a:pt x="1182016" y="855285"/>
                  <a:pt x="1270000" y="865432"/>
                </a:cubicBezTo>
                <a:lnTo>
                  <a:pt x="1270000" y="1133475"/>
                </a:lnTo>
                <a:cubicBezTo>
                  <a:pt x="1152406" y="1114873"/>
                  <a:pt x="1058499" y="1085701"/>
                  <a:pt x="988281" y="1045537"/>
                </a:cubicBezTo>
                <a:cubicBezTo>
                  <a:pt x="918063" y="1005795"/>
                  <a:pt x="863496" y="956330"/>
                  <a:pt x="825425" y="897986"/>
                </a:cubicBezTo>
                <a:cubicBezTo>
                  <a:pt x="787355" y="839220"/>
                  <a:pt x="761975" y="774112"/>
                  <a:pt x="749285" y="702239"/>
                </a:cubicBezTo>
                <a:cubicBezTo>
                  <a:pt x="736595" y="630366"/>
                  <a:pt x="730250" y="553420"/>
                  <a:pt x="730250" y="471401"/>
                </a:cubicBezTo>
                <a:close/>
                <a:moveTo>
                  <a:pt x="0" y="0"/>
                </a:moveTo>
                <a:lnTo>
                  <a:pt x="538163" y="0"/>
                </a:lnTo>
                <a:lnTo>
                  <a:pt x="538163" y="566949"/>
                </a:lnTo>
                <a:lnTo>
                  <a:pt x="297283" y="566949"/>
                </a:lnTo>
                <a:cubicBezTo>
                  <a:pt x="297283" y="655310"/>
                  <a:pt x="317639" y="721687"/>
                  <a:pt x="353262" y="773266"/>
                </a:cubicBezTo>
                <a:cubicBezTo>
                  <a:pt x="388461" y="824422"/>
                  <a:pt x="449954" y="855285"/>
                  <a:pt x="538163" y="865432"/>
                </a:cubicBezTo>
                <a:lnTo>
                  <a:pt x="538163" y="1133475"/>
                </a:lnTo>
                <a:cubicBezTo>
                  <a:pt x="420692" y="1114873"/>
                  <a:pt x="326545" y="1085701"/>
                  <a:pt x="256147" y="1045537"/>
                </a:cubicBezTo>
                <a:cubicBezTo>
                  <a:pt x="185325" y="1005795"/>
                  <a:pt x="131042" y="956330"/>
                  <a:pt x="92875" y="897986"/>
                </a:cubicBezTo>
                <a:cubicBezTo>
                  <a:pt x="54707" y="839220"/>
                  <a:pt x="29262" y="774112"/>
                  <a:pt x="16539" y="702239"/>
                </a:cubicBezTo>
                <a:cubicBezTo>
                  <a:pt x="8482" y="657847"/>
                  <a:pt x="2969" y="611341"/>
                  <a:pt x="0" y="563144"/>
                </a:cubicBezTo>
                <a:close/>
              </a:path>
            </a:pathLst>
          </a:custGeom>
          <a:gradFill>
            <a:gsLst>
              <a:gs pos="0">
                <a:srgbClr val="50E6FF"/>
              </a:gs>
              <a:gs pos="100000">
                <a:srgbClr val="D59DFF"/>
              </a:gs>
            </a:gsLst>
            <a:lin ang="2400000" scaled="0"/>
          </a:gradFill>
          <a:ln>
            <a:noFill/>
            <a:headEnd type="none" w="med" len="med"/>
            <a:tailEnd type="none" w="med" len="med"/>
          </a:ln>
          <a:effectLst>
            <a:outerShdw blurRad="355600" dist="190500" dir="5400000" sx="101000" sy="101000" algn="ctr" rotWithShape="0">
              <a:srgbClr val="000000">
                <a:alpha val="27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lvl="0" defTabSz="1398752" fontAlgn="base">
              <a:spcBef>
                <a:spcPct val="0"/>
              </a:spcBef>
              <a:spcAft>
                <a:spcPct val="0"/>
              </a:spcAft>
            </a:pPr>
            <a:endParaRPr lang="en-US" sz="3000">
              <a:solidFill>
                <a:srgbClr val="FFFFFF"/>
              </a:solidFill>
              <a:cs typeface="Segoe UI" pitchFamily="34" charset="0"/>
            </a:endParaRPr>
          </a:p>
        </p:txBody>
      </p:sp>
    </p:spTree>
    <p:extLst>
      <p:ext uri="{BB962C8B-B14F-4D97-AF65-F5344CB8AC3E}">
        <p14:creationId xmlns:p14="http://schemas.microsoft.com/office/powerpoint/2010/main" val="39836622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guide id="4" orient="horz" pos="6681" userDrawn="1">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Quote ocea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355182" y="2748423"/>
            <a:ext cx="14056520" cy="7856087"/>
          </a:xfrm>
          <a:noFill/>
        </p:spPr>
        <p:txBody>
          <a:bodyPr wrap="square" lIns="0" tIns="0" rIns="0" bIns="0" anchor="b" anchorCtr="0">
            <a:norm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355182" y="11792496"/>
            <a:ext cx="14056520" cy="507960"/>
          </a:xfrm>
          <a:noFill/>
        </p:spPr>
        <p:txBody>
          <a:bodyPr wrap="square" lIns="0" tIns="0" rIns="0" bIns="0">
            <a:spAutoFit/>
          </a:bodyPr>
          <a:lstStyle>
            <a:lvl1pPr marL="0" indent="0">
              <a:spcBef>
                <a:spcPts val="0"/>
              </a:spcBef>
              <a:spcAft>
                <a:spcPts val="0"/>
              </a:spcAft>
              <a:buFont typeface="Arial" panose="020B0604020202020204" pitchFamily="34" charset="0"/>
              <a:buNone/>
              <a:defRPr sz="3301"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355182" y="12876229"/>
            <a:ext cx="14056520" cy="507960"/>
          </a:xfrm>
          <a:noFill/>
        </p:spPr>
        <p:txBody>
          <a:bodyPr wrap="square" lIns="0" tIns="0" rIns="0" bIns="0">
            <a:spAutoFit/>
          </a:bodyPr>
          <a:lstStyle>
            <a:lvl1pPr marL="0" indent="0">
              <a:spcBef>
                <a:spcPts val="0"/>
              </a:spcBef>
              <a:spcAft>
                <a:spcPts val="0"/>
              </a:spcAft>
              <a:buFont typeface="Arial" panose="020B0604020202020204" pitchFamily="34" charset="0"/>
              <a:buNone/>
              <a:defRPr sz="3301" spc="0" baseline="0">
                <a:solidFill>
                  <a:schemeClr val="tx1"/>
                </a:solidFill>
                <a:latin typeface="+mn-lt"/>
              </a:defRPr>
            </a:lvl1pPr>
          </a:lstStyle>
          <a:p>
            <a:pPr lvl="0"/>
            <a:r>
              <a:rPr lang="en-US"/>
              <a:t>Company or position</a:t>
            </a:r>
          </a:p>
        </p:txBody>
      </p:sp>
      <p:pic>
        <p:nvPicPr>
          <p:cNvPr id="6" name="Picture 5">
            <a:extLst>
              <a:ext uri="{FF2B5EF4-FFF2-40B4-BE49-F238E27FC236}">
                <a16:creationId xmlns:a16="http://schemas.microsoft.com/office/drawing/2014/main" id="{E48B7899-CB4D-47CD-A953-8FAD549121F1}"/>
              </a:ext>
            </a:extLst>
          </p:cNvPr>
          <p:cNvPicPr>
            <a:picLocks noChangeAspect="1"/>
          </p:cNvPicPr>
          <p:nvPr userDrawn="1"/>
        </p:nvPicPr>
        <p:blipFill>
          <a:blip r:embed="rId2"/>
          <a:stretch>
            <a:fillRect/>
          </a:stretch>
        </p:blipFill>
        <p:spPr bwMode="black">
          <a:xfrm>
            <a:off x="823803" y="2755902"/>
            <a:ext cx="2333735" cy="3714507"/>
          </a:xfrm>
          <a:prstGeom prst="rect">
            <a:avLst/>
          </a:prstGeom>
        </p:spPr>
      </p:pic>
    </p:spTree>
    <p:extLst>
      <p:ext uri="{BB962C8B-B14F-4D97-AF65-F5344CB8AC3E}">
        <p14:creationId xmlns:p14="http://schemas.microsoft.com/office/powerpoint/2010/main" val="38095541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guide id="4" orient="horz" pos="6681" userDrawn="1">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Quote violet">
    <p:bg>
      <p:bgPr>
        <a:solidFill>
          <a:schemeClr val="accent2"/>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66B4EC0E-1A04-488E-9DE2-3E485E0F7BD5}"/>
              </a:ext>
            </a:extLst>
          </p:cNvPr>
          <p:cNvSpPr>
            <a:spLocks noGrp="1"/>
          </p:cNvSpPr>
          <p:nvPr>
            <p:ph type="title" hasCustomPrompt="1"/>
          </p:nvPr>
        </p:nvSpPr>
        <p:spPr>
          <a:xfrm>
            <a:off x="3355182" y="2748423"/>
            <a:ext cx="14056520" cy="7856087"/>
          </a:xfrm>
          <a:noFill/>
        </p:spPr>
        <p:txBody>
          <a:bodyPr wrap="square" lIns="0" tIns="0" rIns="0" bIns="0" anchor="b" anchorCtr="0">
            <a:norm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a:t>Quote text</a:t>
            </a:r>
          </a:p>
        </p:txBody>
      </p:sp>
      <p:sp>
        <p:nvSpPr>
          <p:cNvPr id="9" name="Text Placeholder 4">
            <a:extLst>
              <a:ext uri="{FF2B5EF4-FFF2-40B4-BE49-F238E27FC236}">
                <a16:creationId xmlns:a16="http://schemas.microsoft.com/office/drawing/2014/main" id="{FCC19D23-D1E4-4510-8049-F818AF4AC73B}"/>
              </a:ext>
            </a:extLst>
          </p:cNvPr>
          <p:cNvSpPr>
            <a:spLocks noGrp="1"/>
          </p:cNvSpPr>
          <p:nvPr>
            <p:ph type="body" sz="quarter" idx="12" hasCustomPrompt="1"/>
          </p:nvPr>
        </p:nvSpPr>
        <p:spPr>
          <a:xfrm>
            <a:off x="3355182" y="11792496"/>
            <a:ext cx="14056520" cy="507960"/>
          </a:xfrm>
          <a:noFill/>
        </p:spPr>
        <p:txBody>
          <a:bodyPr wrap="square" lIns="0" tIns="0" rIns="0" bIns="0">
            <a:spAutoFit/>
          </a:bodyPr>
          <a:lstStyle>
            <a:lvl1pPr marL="0" indent="0">
              <a:spcBef>
                <a:spcPts val="0"/>
              </a:spcBef>
              <a:spcAft>
                <a:spcPts val="0"/>
              </a:spcAft>
              <a:buFont typeface="Arial" panose="020B0604020202020204" pitchFamily="34" charset="0"/>
              <a:buNone/>
              <a:defRPr sz="3301" spc="0" baseline="0">
                <a:solidFill>
                  <a:schemeClr val="tx1"/>
                </a:solidFill>
                <a:latin typeface="+mn-lt"/>
              </a:defRPr>
            </a:lvl1pPr>
          </a:lstStyle>
          <a:p>
            <a:pPr lvl="0"/>
            <a:r>
              <a:rPr lang="en-US"/>
              <a:t>Name</a:t>
            </a:r>
          </a:p>
        </p:txBody>
      </p:sp>
      <p:sp>
        <p:nvSpPr>
          <p:cNvPr id="10" name="Text Placeholder 4">
            <a:extLst>
              <a:ext uri="{FF2B5EF4-FFF2-40B4-BE49-F238E27FC236}">
                <a16:creationId xmlns:a16="http://schemas.microsoft.com/office/drawing/2014/main" id="{9C33B5F3-01CE-4749-9431-1FBF746009EB}"/>
              </a:ext>
            </a:extLst>
          </p:cNvPr>
          <p:cNvSpPr>
            <a:spLocks noGrp="1"/>
          </p:cNvSpPr>
          <p:nvPr>
            <p:ph type="body" sz="quarter" idx="13" hasCustomPrompt="1"/>
          </p:nvPr>
        </p:nvSpPr>
        <p:spPr>
          <a:xfrm>
            <a:off x="3355182" y="12876229"/>
            <a:ext cx="14056520" cy="507960"/>
          </a:xfrm>
          <a:noFill/>
        </p:spPr>
        <p:txBody>
          <a:bodyPr wrap="square" lIns="0" tIns="0" rIns="0" bIns="0">
            <a:spAutoFit/>
          </a:bodyPr>
          <a:lstStyle>
            <a:lvl1pPr marL="0" indent="0">
              <a:spcBef>
                <a:spcPts val="0"/>
              </a:spcBef>
              <a:spcAft>
                <a:spcPts val="0"/>
              </a:spcAft>
              <a:buFont typeface="Arial" panose="020B0604020202020204" pitchFamily="34" charset="0"/>
              <a:buNone/>
              <a:defRPr sz="3301" spc="0" baseline="0">
                <a:solidFill>
                  <a:schemeClr val="tx1"/>
                </a:solidFill>
                <a:latin typeface="+mn-lt"/>
              </a:defRPr>
            </a:lvl1pPr>
          </a:lstStyle>
          <a:p>
            <a:pPr lvl="0"/>
            <a:r>
              <a:rPr lang="en-US"/>
              <a:t>Company or position</a:t>
            </a:r>
          </a:p>
        </p:txBody>
      </p:sp>
      <p:pic>
        <p:nvPicPr>
          <p:cNvPr id="6" name="Picture 5">
            <a:extLst>
              <a:ext uri="{FF2B5EF4-FFF2-40B4-BE49-F238E27FC236}">
                <a16:creationId xmlns:a16="http://schemas.microsoft.com/office/drawing/2014/main" id="{350AB3FA-3405-4169-9479-480C4E8FE5D9}"/>
              </a:ext>
            </a:extLst>
          </p:cNvPr>
          <p:cNvPicPr>
            <a:picLocks noChangeAspect="1"/>
          </p:cNvPicPr>
          <p:nvPr userDrawn="1"/>
        </p:nvPicPr>
        <p:blipFill>
          <a:blip r:embed="rId2"/>
          <a:stretch>
            <a:fillRect/>
          </a:stretch>
        </p:blipFill>
        <p:spPr bwMode="black">
          <a:xfrm>
            <a:off x="823803" y="2755902"/>
            <a:ext cx="2333735" cy="3714507"/>
          </a:xfrm>
          <a:prstGeom prst="rect">
            <a:avLst/>
          </a:prstGeom>
        </p:spPr>
      </p:pic>
    </p:spTree>
    <p:extLst>
      <p:ext uri="{BB962C8B-B14F-4D97-AF65-F5344CB8AC3E}">
        <p14:creationId xmlns:p14="http://schemas.microsoft.com/office/powerpoint/2010/main" val="15868778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guide id="4" orient="horz" pos="6681" userDrawn="1">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Alternate quote">
    <p:bg>
      <p:bgPr>
        <a:solidFill>
          <a:srgbClr val="EAE4DC"/>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5E78741-2E92-4352-847E-7E79AA3BEDE7}"/>
              </a:ext>
            </a:extLst>
          </p:cNvPr>
          <p:cNvSpPr/>
          <p:nvPr userDrawn="1"/>
        </p:nvSpPr>
        <p:spPr bwMode="auto">
          <a:xfrm>
            <a:off x="2" y="1"/>
            <a:ext cx="6096001" cy="1828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algn="l" defTabSz="1398752" fontAlgn="base">
              <a:spcBef>
                <a:spcPct val="0"/>
              </a:spcBef>
              <a:spcAft>
                <a:spcPct val="0"/>
              </a:spcAft>
            </a:pPr>
            <a:endParaRPr lang="en-US" sz="3000" err="1">
              <a:solidFill>
                <a:srgbClr val="FFFFFF"/>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40156270-9C86-4171-BEB2-C0F0D7A6B76A}"/>
              </a:ext>
            </a:extLst>
          </p:cNvPr>
          <p:cNvSpPr/>
          <p:nvPr userDrawn="1"/>
        </p:nvSpPr>
        <p:spPr bwMode="auto">
          <a:xfrm>
            <a:off x="1600206" y="4329407"/>
            <a:ext cx="15811499" cy="11246765"/>
          </a:xfrm>
          <a:prstGeom prst="rect">
            <a:avLst/>
          </a:prstGeom>
          <a:solidFill>
            <a:schemeClr val="bg1"/>
          </a:solidFill>
          <a:ln>
            <a:noFill/>
            <a:headEnd type="none" w="med" len="med"/>
            <a:tailEnd type="none" w="med" len="med"/>
          </a:ln>
          <a:effectLst>
            <a:outerShdw blurRad="355600" dist="190500" dir="5400000" sx="101000" sy="101000" algn="ctr" rotWithShape="0">
              <a:srgbClr val="000000">
                <a:alpha val="11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algn="l" defTabSz="1398752" fontAlgn="base">
              <a:spcBef>
                <a:spcPct val="0"/>
              </a:spcBef>
              <a:spcAft>
                <a:spcPct val="0"/>
              </a:spcAft>
            </a:pPr>
            <a:endParaRPr lang="en-US" sz="3000" err="1">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1600205" y="5844154"/>
            <a:ext cx="15087599" cy="5854386"/>
          </a:xfrm>
          <a:noFill/>
        </p:spPr>
        <p:txBody>
          <a:bodyPr wrap="square" lIns="457200" tIns="0" rIns="182880" bIns="0" anchor="b" anchorCtr="0">
            <a:normAutofit/>
          </a:bodyPr>
          <a:lstStyle>
            <a:lvl1pPr algn="l" defTabSz="1399156" rtl="0" eaLnBrk="1" latinLnBrk="0" hangingPunct="1">
              <a:lnSpc>
                <a:spcPct val="90000"/>
              </a:lnSpc>
              <a:spcBef>
                <a:spcPct val="0"/>
              </a:spcBef>
              <a:buNone/>
              <a:defRPr lang="en-US" sz="4200" b="0" kern="1200" cap="none" spc="-77"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1600204" y="12547707"/>
            <a:ext cx="15085324" cy="507960"/>
          </a:xfrm>
          <a:noFill/>
        </p:spPr>
        <p:txBody>
          <a:bodyPr wrap="square" lIns="457200" tIns="0" rIns="182880" bIns="0">
            <a:spAutoFit/>
          </a:bodyPr>
          <a:lstStyle>
            <a:lvl1pPr marL="0" indent="0">
              <a:spcBef>
                <a:spcPts val="0"/>
              </a:spcBef>
              <a:spcAft>
                <a:spcPts val="0"/>
              </a:spcAft>
              <a:buFont typeface="Arial" panose="020B0604020202020204" pitchFamily="34" charset="0"/>
              <a:buNone/>
              <a:defRPr sz="3301"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1600204" y="13631438"/>
            <a:ext cx="15085324" cy="507960"/>
          </a:xfrm>
          <a:noFill/>
        </p:spPr>
        <p:txBody>
          <a:bodyPr wrap="square" lIns="457200" tIns="0" rIns="182880" bIns="0">
            <a:spAutoFit/>
          </a:bodyPr>
          <a:lstStyle>
            <a:lvl1pPr marL="0" indent="0">
              <a:spcBef>
                <a:spcPts val="0"/>
              </a:spcBef>
              <a:spcAft>
                <a:spcPts val="0"/>
              </a:spcAft>
              <a:buFont typeface="Arial" panose="020B0604020202020204" pitchFamily="34" charset="0"/>
              <a:buNone/>
              <a:defRPr sz="3301" spc="0" baseline="0">
                <a:solidFill>
                  <a:schemeClr val="tx1"/>
                </a:solidFill>
                <a:latin typeface="+mn-lt"/>
              </a:defRPr>
            </a:lvl1pPr>
          </a:lstStyle>
          <a:p>
            <a:pPr lvl="0"/>
            <a:r>
              <a:rPr lang="en-US"/>
              <a:t>Company or position</a:t>
            </a:r>
          </a:p>
        </p:txBody>
      </p:sp>
      <p:sp>
        <p:nvSpPr>
          <p:cNvPr id="12" name="Rectangle 11">
            <a:extLst>
              <a:ext uri="{FF2B5EF4-FFF2-40B4-BE49-F238E27FC236}">
                <a16:creationId xmlns:a16="http://schemas.microsoft.com/office/drawing/2014/main" id="{B5CAA7F6-8C5E-4C0C-9380-3938313CCE9B}"/>
              </a:ext>
            </a:extLst>
          </p:cNvPr>
          <p:cNvSpPr/>
          <p:nvPr userDrawn="1"/>
        </p:nvSpPr>
        <p:spPr bwMode="auto">
          <a:xfrm>
            <a:off x="876301" y="2311850"/>
            <a:ext cx="2190751" cy="3901440"/>
          </a:xfrm>
          <a:prstGeom prst="rect">
            <a:avLst/>
          </a:prstGeom>
          <a:gradFill>
            <a:gsLst>
              <a:gs pos="1000">
                <a:srgbClr val="50E6FF">
                  <a:alpha val="90000"/>
                </a:srgbClr>
              </a:gs>
              <a:gs pos="100000">
                <a:srgbClr val="D59DFF">
                  <a:alpha val="90000"/>
                </a:srgbClr>
              </a:gs>
            </a:gsLst>
            <a:lin ang="2400000" scaled="0"/>
          </a:gradFill>
          <a:ln>
            <a:noFill/>
            <a:headEnd type="none" w="med" len="med"/>
            <a:tailEnd type="none" w="med" len="med"/>
          </a:ln>
          <a:effectLst>
            <a:outerShdw blurRad="355600" dist="190500" dir="5400000" sx="101000" sy="101000" algn="ctr" rotWithShape="0">
              <a:srgbClr val="000000">
                <a:alpha val="27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lvl="0" defTabSz="1398752" fontAlgn="base">
              <a:spcBef>
                <a:spcPct val="0"/>
              </a:spcBef>
              <a:spcAft>
                <a:spcPct val="0"/>
              </a:spcAft>
            </a:pPr>
            <a:endParaRPr lang="en-US" sz="3000" err="1">
              <a:solidFill>
                <a:srgbClr val="FFFFFF"/>
              </a:solidFill>
              <a:ea typeface="Segoe UI" pitchFamily="34" charset="0"/>
              <a:cs typeface="Segoe UI" pitchFamily="34" charset="0"/>
            </a:endParaRPr>
          </a:p>
        </p:txBody>
      </p:sp>
      <p:pic>
        <p:nvPicPr>
          <p:cNvPr id="14" name="Picture 13">
            <a:extLst>
              <a:ext uri="{FF2B5EF4-FFF2-40B4-BE49-F238E27FC236}">
                <a16:creationId xmlns:a16="http://schemas.microsoft.com/office/drawing/2014/main" id="{0D984DC6-2262-41BA-8742-20A3565F58FA}"/>
              </a:ext>
            </a:extLst>
          </p:cNvPr>
          <p:cNvPicPr>
            <a:picLocks noChangeAspect="1"/>
          </p:cNvPicPr>
          <p:nvPr userDrawn="1"/>
        </p:nvPicPr>
        <p:blipFill>
          <a:blip r:embed="rId2"/>
          <a:stretch>
            <a:fillRect/>
          </a:stretch>
        </p:blipFill>
        <p:spPr>
          <a:xfrm>
            <a:off x="1293810" y="3259215"/>
            <a:ext cx="1618631" cy="2584929"/>
          </a:xfrm>
          <a:prstGeom prst="rect">
            <a:avLst/>
          </a:prstGeom>
        </p:spPr>
      </p:pic>
    </p:spTree>
    <p:extLst>
      <p:ext uri="{BB962C8B-B14F-4D97-AF65-F5344CB8AC3E}">
        <p14:creationId xmlns:p14="http://schemas.microsoft.com/office/powerpoint/2010/main" val="29831915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guide id="4" orient="horz" pos="6681" userDrawn="1">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emo slide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7824" y="8670299"/>
            <a:ext cx="13716000" cy="747897"/>
          </a:xfrm>
          <a:noFill/>
        </p:spPr>
        <p:txBody>
          <a:bodyPr lIns="0" tIns="0" rIns="0" bIns="0" anchor="b" anchorCtr="0">
            <a:sp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877824" y="10606184"/>
            <a:ext cx="13716000" cy="507960"/>
          </a:xfrm>
          <a:noFill/>
        </p:spPr>
        <p:txBody>
          <a:bodyPr lIns="0" tIns="0" rIns="0" bIns="0">
            <a:spAutoFit/>
          </a:bodyPr>
          <a:lstStyle>
            <a:lvl1pPr marL="0" indent="0">
              <a:spcBef>
                <a:spcPts val="0"/>
              </a:spcBef>
              <a:spcAft>
                <a:spcPts val="0"/>
              </a:spcAft>
              <a:buFont typeface="Arial" panose="020B0604020202020204" pitchFamily="34" charset="0"/>
              <a:buNone/>
              <a:defRPr sz="3301"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guide id="4" orient="horz" pos="6681" userDrawn="1">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Demo slide ocea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7824" y="8670299"/>
            <a:ext cx="13716000" cy="747897"/>
          </a:xfrm>
          <a:noFill/>
        </p:spPr>
        <p:txBody>
          <a:bodyPr lIns="0" tIns="0" rIns="0" bIns="0" anchor="b" anchorCtr="0">
            <a:sp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877824" y="10606184"/>
            <a:ext cx="13716000" cy="507960"/>
          </a:xfrm>
          <a:noFill/>
        </p:spPr>
        <p:txBody>
          <a:bodyPr lIns="0" tIns="0" rIns="0" bIns="0">
            <a:spAutoFit/>
          </a:bodyPr>
          <a:lstStyle>
            <a:lvl1pPr marL="0" indent="0">
              <a:spcBef>
                <a:spcPts val="0"/>
              </a:spcBef>
              <a:spcAft>
                <a:spcPts val="0"/>
              </a:spcAft>
              <a:buFont typeface="Arial" panose="020B0604020202020204" pitchFamily="34" charset="0"/>
              <a:buNone/>
              <a:defRPr sz="3301"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7744055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guide id="4" orient="horz" pos="6681" userDrawn="1">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emo slide violet">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7824" y="8670299"/>
            <a:ext cx="13716000" cy="747897"/>
          </a:xfrm>
          <a:noFill/>
        </p:spPr>
        <p:txBody>
          <a:bodyPr lIns="0" tIns="0" rIns="0" bIns="0" anchor="b" anchorCtr="0">
            <a:sp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877824" y="10606184"/>
            <a:ext cx="13716000" cy="507960"/>
          </a:xfrm>
          <a:noFill/>
        </p:spPr>
        <p:txBody>
          <a:bodyPr lIns="0" tIns="0" rIns="0" bIns="0">
            <a:spAutoFit/>
          </a:bodyPr>
          <a:lstStyle>
            <a:lvl1pPr marL="0" indent="0">
              <a:spcBef>
                <a:spcPts val="0"/>
              </a:spcBef>
              <a:spcAft>
                <a:spcPts val="0"/>
              </a:spcAft>
              <a:buFont typeface="Arial" panose="020B0604020202020204" pitchFamily="34" charset="0"/>
              <a:buNone/>
              <a:defRPr sz="3301"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5722500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guide id="4" orient="horz" pos="6681" userDrawn="1">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ection Title gradient 1">
    <p:bg>
      <p:bgPr>
        <a:gradFill>
          <a:gsLst>
            <a:gs pos="1000">
              <a:srgbClr val="50E6FF"/>
            </a:gs>
            <a:gs pos="99000">
              <a:schemeClr val="accent3"/>
            </a:gs>
          </a:gsLst>
          <a:lin ang="2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7824" y="8677190"/>
            <a:ext cx="13716000" cy="747897"/>
          </a:xfrm>
          <a:noFill/>
        </p:spPr>
        <p:txBody>
          <a:bodyPr lIns="0" tIns="0" rIns="0" bIns="0" anchor="b" anchorCtr="0">
            <a:sp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509857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ection Title gradient 2">
    <p:bg>
      <p:bgPr>
        <a:gradFill>
          <a:gsLst>
            <a:gs pos="1000">
              <a:srgbClr val="FF9349"/>
            </a:gs>
            <a:gs pos="99000">
              <a:srgbClr val="D83B01"/>
            </a:gs>
          </a:gsLst>
          <a:lin ang="2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7824" y="8677190"/>
            <a:ext cx="13716000" cy="747897"/>
          </a:xfrm>
          <a:noFill/>
        </p:spPr>
        <p:txBody>
          <a:bodyPr lIns="0" tIns="0" rIns="0" bIns="0" anchor="b" anchorCtr="0">
            <a:sp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ark title 2">
    <p:bg>
      <p:bgRef idx="1001">
        <a:schemeClr val="bg2"/>
      </p:bgRef>
    </p:bg>
    <p:spTree>
      <p:nvGrpSpPr>
        <p:cNvPr id="1" name=""/>
        <p:cNvGrpSpPr/>
        <p:nvPr/>
      </p:nvGrpSpPr>
      <p:grpSpPr>
        <a:xfrm>
          <a:off x="0" y="0"/>
          <a:ext cx="0" cy="0"/>
          <a:chOff x="0" y="0"/>
          <a:chExt cx="0" cy="0"/>
        </a:xfrm>
      </p:grpSpPr>
      <p:pic>
        <p:nvPicPr>
          <p:cNvPr id="7" name="Dark: Break through barriers">
            <a:extLst>
              <a:ext uri="{FF2B5EF4-FFF2-40B4-BE49-F238E27FC236}">
                <a16:creationId xmlns:a16="http://schemas.microsoft.com/office/drawing/2014/main" id="{DD933C26-17AD-4009-92E5-51D531D61A8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ltGray">
          <a:xfrm>
            <a:off x="8540393" y="778935"/>
            <a:ext cx="9407328" cy="16724113"/>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882401" y="7760775"/>
            <a:ext cx="6251830" cy="1661993"/>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873067" y="10566403"/>
            <a:ext cx="6246875" cy="507960"/>
          </a:xfrm>
          <a:noFill/>
        </p:spPr>
        <p:txBody>
          <a:bodyPr wrap="square" lIns="0" tIns="0" rIns="0" bIns="0">
            <a:spAutoFit/>
          </a:bodyPr>
          <a:lstStyle>
            <a:lvl1pPr marL="0" indent="0">
              <a:spcBef>
                <a:spcPts val="0"/>
              </a:spcBef>
              <a:buNone/>
              <a:defRPr sz="3301" spc="0" baseline="0">
                <a:solidFill>
                  <a:schemeClr val="tx1"/>
                </a:solidFill>
                <a:latin typeface="+mn-lt"/>
                <a:cs typeface="Segoe UI" panose="020B0502040204020203" pitchFamily="34" charset="0"/>
              </a:defRPr>
            </a:lvl1pPr>
          </a:lstStyle>
          <a:p>
            <a:pPr lvl="0"/>
            <a:r>
              <a:rPr lang="en-US"/>
              <a:t>Speaker name or subtitle</a:t>
            </a:r>
          </a:p>
        </p:txBody>
      </p:sp>
      <p:pic>
        <p:nvPicPr>
          <p:cNvPr id="8" name="Picture 7" descr="Graphical user interface&#10;&#10;Description automatically generated with low confidence">
            <a:extLst>
              <a:ext uri="{FF2B5EF4-FFF2-40B4-BE49-F238E27FC236}">
                <a16:creationId xmlns:a16="http://schemas.microsoft.com/office/drawing/2014/main" id="{5FFF0A47-7543-41B6-9868-D5B1EA735187}"/>
              </a:ext>
            </a:extLst>
          </p:cNvPr>
          <p:cNvPicPr>
            <a:picLocks noChangeAspect="1"/>
          </p:cNvPicPr>
          <p:nvPr userDrawn="1"/>
        </p:nvPicPr>
        <p:blipFill rotWithShape="1">
          <a:blip r:embed="rId3"/>
          <a:srcRect l="8251" t="33298" r="8207" b="32992"/>
          <a:stretch/>
        </p:blipFill>
        <p:spPr bwMode="invGray">
          <a:xfrm>
            <a:off x="876303" y="1562101"/>
            <a:ext cx="4282808" cy="771520"/>
          </a:xfrm>
          <a:prstGeom prst="rect">
            <a:avLst/>
          </a:prstGeom>
        </p:spPr>
      </p:pic>
    </p:spTree>
    <p:extLst>
      <p:ext uri="{BB962C8B-B14F-4D97-AF65-F5344CB8AC3E}">
        <p14:creationId xmlns:p14="http://schemas.microsoft.com/office/powerpoint/2010/main" val="38600008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6657" userDrawn="1">
          <p15:clr>
            <a:srgbClr val="5ACBF0"/>
          </p15:clr>
        </p15:guide>
        <p15:guide id="3" pos="5033" userDrawn="1">
          <p15:clr>
            <a:srgbClr val="5ACBF0"/>
          </p15:clr>
        </p15:guide>
        <p15:guide id="5" orient="horz" pos="5760" userDrawn="1">
          <p15:clr>
            <a:srgbClr val="FBAE40"/>
          </p15:clr>
        </p15:guide>
        <p15:guide id="6" orient="horz" pos="5944" userDrawn="1">
          <p15:clr>
            <a:srgbClr val="5ACBF0"/>
          </p15:clr>
        </p15:guide>
        <p15:guide id="7" pos="4494" userDrawn="1">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ection Title gradient 3">
    <p:bg>
      <p:bgPr>
        <a:gradFill>
          <a:gsLst>
            <a:gs pos="99000">
              <a:srgbClr val="831490"/>
            </a:gs>
            <a:gs pos="1000">
              <a:srgbClr val="D59DFF"/>
            </a:gs>
          </a:gsLst>
          <a:lin ang="2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7824" y="8677190"/>
            <a:ext cx="13716000" cy="747897"/>
          </a:xfrm>
          <a:noFill/>
        </p:spPr>
        <p:txBody>
          <a:bodyPr lIns="0" tIns="0" rIns="0" bIns="0" anchor="b" anchorCtr="0">
            <a:sp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503582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191" userDrawn="1">
          <p15:clr>
            <a:srgbClr val="5ACBF0"/>
          </p15:clr>
        </p15:guide>
        <p15:guide id="3" orient="horz" pos="5095" userDrawn="1">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ection title graphic 1">
    <p:bg>
      <p:bgRef idx="1001">
        <a:schemeClr val="bg2"/>
      </p:bgRef>
    </p:bg>
    <p:spTree>
      <p:nvGrpSpPr>
        <p:cNvPr id="1" name=""/>
        <p:cNvGrpSpPr/>
        <p:nvPr/>
      </p:nvGrpSpPr>
      <p:grpSpPr>
        <a:xfrm>
          <a:off x="0" y="0"/>
          <a:ext cx="0" cy="0"/>
          <a:chOff x="0" y="0"/>
          <a:chExt cx="0" cy="0"/>
        </a:xfrm>
      </p:grpSpPr>
      <p:pic>
        <p:nvPicPr>
          <p:cNvPr id="7" name="Dark: Create impact faster">
            <a:extLst>
              <a:ext uri="{FF2B5EF4-FFF2-40B4-BE49-F238E27FC236}">
                <a16:creationId xmlns:a16="http://schemas.microsoft.com/office/drawing/2014/main" id="{53BEC10D-83A8-4649-88F8-525050193CA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6919" t="25380" r="45026" b="35480"/>
          <a:stretch/>
        </p:blipFill>
        <p:spPr bwMode="ltGray">
          <a:xfrm>
            <a:off x="5657855" y="1"/>
            <a:ext cx="12630150" cy="18288000"/>
          </a:xfrm>
          <a:prstGeom prst="rect">
            <a:avLst/>
          </a:prstGeom>
        </p:spPr>
      </p:pic>
      <p:sp>
        <p:nvSpPr>
          <p:cNvPr id="2" name="Title 1"/>
          <p:cNvSpPr>
            <a:spLocks noGrp="1"/>
          </p:cNvSpPr>
          <p:nvPr>
            <p:ph type="title" hasCustomPrompt="1"/>
          </p:nvPr>
        </p:nvSpPr>
        <p:spPr>
          <a:xfrm>
            <a:off x="877826" y="8677190"/>
            <a:ext cx="5923026" cy="747897"/>
          </a:xfrm>
          <a:noFill/>
        </p:spPr>
        <p:txBody>
          <a:bodyPr wrap="square" lIns="0" tIns="0" rIns="0" bIns="0" anchor="b" anchorCtr="0">
            <a:sp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942698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ection title graphic 2">
    <p:bg>
      <p:bgRef idx="1001">
        <a:schemeClr val="bg2"/>
      </p:bgRef>
    </p:bg>
    <p:spTree>
      <p:nvGrpSpPr>
        <p:cNvPr id="1" name=""/>
        <p:cNvGrpSpPr/>
        <p:nvPr/>
      </p:nvGrpSpPr>
      <p:grpSpPr>
        <a:xfrm>
          <a:off x="0" y="0"/>
          <a:ext cx="0" cy="0"/>
          <a:chOff x="0" y="0"/>
          <a:chExt cx="0" cy="0"/>
        </a:xfrm>
      </p:grpSpPr>
      <p:pic>
        <p:nvPicPr>
          <p:cNvPr id="4" name="Dark: Break through barriers">
            <a:extLst>
              <a:ext uri="{FF2B5EF4-FFF2-40B4-BE49-F238E27FC236}">
                <a16:creationId xmlns:a16="http://schemas.microsoft.com/office/drawing/2014/main" id="{AE01FB6F-69FB-4C55-8F77-47A913335DB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2458" t="41245" r="41127" b="18630"/>
          <a:stretch/>
        </p:blipFill>
        <p:spPr bwMode="ltGray">
          <a:xfrm>
            <a:off x="4" y="-2"/>
            <a:ext cx="18288002" cy="18288002"/>
          </a:xfrm>
          <a:prstGeom prst="rect">
            <a:avLst/>
          </a:prstGeom>
        </p:spPr>
      </p:pic>
      <p:sp>
        <p:nvSpPr>
          <p:cNvPr id="2" name="Title 1"/>
          <p:cNvSpPr>
            <a:spLocks noGrp="1"/>
          </p:cNvSpPr>
          <p:nvPr>
            <p:ph type="title" hasCustomPrompt="1"/>
          </p:nvPr>
        </p:nvSpPr>
        <p:spPr>
          <a:xfrm>
            <a:off x="877826" y="8677190"/>
            <a:ext cx="5923026" cy="747897"/>
          </a:xfrm>
          <a:noFill/>
        </p:spPr>
        <p:txBody>
          <a:bodyPr wrap="square" lIns="0" tIns="0" rIns="0" bIns="0" anchor="b" anchorCtr="0">
            <a:sp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7055138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ection title graphic 3">
    <p:bg>
      <p:bgRef idx="1001">
        <a:schemeClr val="bg2"/>
      </p:bgRef>
    </p:bg>
    <p:spTree>
      <p:nvGrpSpPr>
        <p:cNvPr id="1" name=""/>
        <p:cNvGrpSpPr/>
        <p:nvPr/>
      </p:nvGrpSpPr>
      <p:grpSpPr>
        <a:xfrm>
          <a:off x="0" y="0"/>
          <a:ext cx="0" cy="0"/>
          <a:chOff x="0" y="0"/>
          <a:chExt cx="0" cy="0"/>
        </a:xfrm>
      </p:grpSpPr>
      <p:pic>
        <p:nvPicPr>
          <p:cNvPr id="5" name="Dark: Adapt to anything">
            <a:extLst>
              <a:ext uri="{FF2B5EF4-FFF2-40B4-BE49-F238E27FC236}">
                <a16:creationId xmlns:a16="http://schemas.microsoft.com/office/drawing/2014/main" id="{C01D04A8-6185-4D88-82A2-8E8101A916D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611" t="18783" r="47913" b="31741"/>
          <a:stretch/>
        </p:blipFill>
        <p:spPr bwMode="ltGray">
          <a:xfrm>
            <a:off x="8001002" y="-2"/>
            <a:ext cx="10287000" cy="18288002"/>
          </a:xfrm>
          <a:prstGeom prst="rect">
            <a:avLst/>
          </a:prstGeom>
        </p:spPr>
      </p:pic>
      <p:sp>
        <p:nvSpPr>
          <p:cNvPr id="2" name="Title 1"/>
          <p:cNvSpPr>
            <a:spLocks noGrp="1"/>
          </p:cNvSpPr>
          <p:nvPr>
            <p:ph type="title" hasCustomPrompt="1"/>
          </p:nvPr>
        </p:nvSpPr>
        <p:spPr>
          <a:xfrm>
            <a:off x="877826" y="8677190"/>
            <a:ext cx="5923026" cy="747897"/>
          </a:xfrm>
          <a:noFill/>
        </p:spPr>
        <p:txBody>
          <a:bodyPr wrap="square" lIns="0" tIns="0" rIns="0" bIns="0" anchor="b" anchorCtr="0">
            <a:sp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7817609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ection title graphic 4">
    <p:bg>
      <p:bgRef idx="1001">
        <a:schemeClr val="bg2"/>
      </p:bgRef>
    </p:bg>
    <p:spTree>
      <p:nvGrpSpPr>
        <p:cNvPr id="1" name=""/>
        <p:cNvGrpSpPr/>
        <p:nvPr/>
      </p:nvGrpSpPr>
      <p:grpSpPr>
        <a:xfrm>
          <a:off x="0" y="0"/>
          <a:ext cx="0" cy="0"/>
          <a:chOff x="0" y="0"/>
          <a:chExt cx="0" cy="0"/>
        </a:xfrm>
      </p:grpSpPr>
      <p:pic>
        <p:nvPicPr>
          <p:cNvPr id="4" name="Dark: Innovate everywhere">
            <a:extLst>
              <a:ext uri="{FF2B5EF4-FFF2-40B4-BE49-F238E27FC236}">
                <a16:creationId xmlns:a16="http://schemas.microsoft.com/office/drawing/2014/main" id="{4EAC99E1-B968-408B-9767-C938059B736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0347" t="14647" r="41253" b="35235"/>
          <a:stretch/>
        </p:blipFill>
        <p:spPr bwMode="ltGray">
          <a:xfrm>
            <a:off x="0" y="-2"/>
            <a:ext cx="18288000" cy="18288002"/>
          </a:xfrm>
          <a:prstGeom prst="rect">
            <a:avLst/>
          </a:prstGeom>
        </p:spPr>
      </p:pic>
      <p:sp>
        <p:nvSpPr>
          <p:cNvPr id="2" name="Title 1"/>
          <p:cNvSpPr>
            <a:spLocks noGrp="1"/>
          </p:cNvSpPr>
          <p:nvPr>
            <p:ph type="title" hasCustomPrompt="1"/>
          </p:nvPr>
        </p:nvSpPr>
        <p:spPr>
          <a:xfrm>
            <a:off x="877826" y="8677190"/>
            <a:ext cx="5923026" cy="747897"/>
          </a:xfrm>
          <a:noFill/>
        </p:spPr>
        <p:txBody>
          <a:bodyPr wrap="square" lIns="0" tIns="0" rIns="0" bIns="0" anchor="b" anchorCtr="0">
            <a:sp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7827387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Screenshot">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10198-B250-44FD-9AC7-BA0E6E23B5C1}"/>
              </a:ext>
            </a:extLst>
          </p:cNvPr>
          <p:cNvSpPr>
            <a:spLocks noGrp="1"/>
          </p:cNvSpPr>
          <p:nvPr>
            <p:ph type="title"/>
          </p:nvPr>
        </p:nvSpPr>
        <p:spPr>
          <a:xfrm>
            <a:off x="882400" y="1219203"/>
            <a:ext cx="5785106" cy="1661993"/>
          </a:xfrm>
        </p:spPr>
        <p:txBody>
          <a:bodyPr/>
          <a:lstStyle/>
          <a:p>
            <a:r>
              <a:rPr lang="en-US"/>
              <a:t>Click to edit Master title style</a:t>
            </a:r>
          </a:p>
        </p:txBody>
      </p:sp>
      <p:sp>
        <p:nvSpPr>
          <p:cNvPr id="14" name="Text Placeholder 13">
            <a:extLst>
              <a:ext uri="{FF2B5EF4-FFF2-40B4-BE49-F238E27FC236}">
                <a16:creationId xmlns:a16="http://schemas.microsoft.com/office/drawing/2014/main" id="{6F25D0DC-756F-45C2-A98F-05B75941978C}"/>
              </a:ext>
            </a:extLst>
          </p:cNvPr>
          <p:cNvSpPr>
            <a:spLocks noGrp="1"/>
          </p:cNvSpPr>
          <p:nvPr>
            <p:ph type="body" sz="quarter" idx="11"/>
          </p:nvPr>
        </p:nvSpPr>
        <p:spPr>
          <a:xfrm>
            <a:off x="882400" y="6388105"/>
            <a:ext cx="5785106" cy="1292662"/>
          </a:xfrm>
        </p:spPr>
        <p:txBody>
          <a:bodyPr/>
          <a:lstStyle>
            <a:lvl1pPr marL="0" indent="0">
              <a:buNone/>
              <a:defRPr/>
            </a:lvl1pPr>
            <a:lvl2pPr marL="342910" indent="0">
              <a:buNone/>
              <a:defRPr/>
            </a:lvl2pPr>
            <a:lvl3pPr marL="685823" indent="0">
              <a:buNone/>
              <a:defRPr/>
            </a:lvl3pPr>
            <a:lvl4pPr marL="993013" indent="0">
              <a:buNone/>
              <a:defRPr/>
            </a:lvl4pPr>
            <a:lvl5pPr marL="1283533" indent="0">
              <a:buNone/>
              <a:defRPr/>
            </a:lvl5pPr>
          </a:lstStyle>
          <a:p>
            <a:pPr lvl="0"/>
            <a:r>
              <a:rPr lang="en-US"/>
              <a:t>Click to edit Master text styles</a:t>
            </a:r>
          </a:p>
        </p:txBody>
      </p:sp>
      <p:sp>
        <p:nvSpPr>
          <p:cNvPr id="5" name="Content Placeholder 4">
            <a:extLst>
              <a:ext uri="{FF2B5EF4-FFF2-40B4-BE49-F238E27FC236}">
                <a16:creationId xmlns:a16="http://schemas.microsoft.com/office/drawing/2014/main" id="{A111676F-0A7B-49C1-8A96-1063E1813997}"/>
              </a:ext>
            </a:extLst>
          </p:cNvPr>
          <p:cNvSpPr>
            <a:spLocks noGrp="1"/>
          </p:cNvSpPr>
          <p:nvPr>
            <p:ph sz="quarter" idx="12" hasCustomPrompt="1"/>
          </p:nvPr>
        </p:nvSpPr>
        <p:spPr>
          <a:xfrm>
            <a:off x="7804410" y="3905071"/>
            <a:ext cx="10483595" cy="3758465"/>
          </a:xfrm>
          <a:prstGeom prst="roundRect">
            <a:avLst>
              <a:gd name="adj" fmla="val 0"/>
            </a:avLst>
          </a:prstGeom>
          <a:blipFill>
            <a:blip r:embed="rId2"/>
            <a:stretch>
              <a:fillRect/>
            </a:stretch>
          </a:blipFill>
          <a:ln w="381000">
            <a:solidFill>
              <a:schemeClr val="tx1"/>
            </a:solidFill>
          </a:ln>
          <a:effectLst>
            <a:outerShdw blurRad="254000" dist="292100" dir="2700000" sx="101000" sy="101000" algn="ctr" rotWithShape="0">
              <a:srgbClr val="000000">
                <a:alpha val="15000"/>
              </a:srgbClr>
            </a:outerShdw>
          </a:effectLst>
        </p:spPr>
        <p:txBody>
          <a:bodyPr tIns="2377440"/>
          <a:lstStyle>
            <a:lvl1pPr marL="0" indent="0">
              <a:defRPr lang="en-US" sz="2101" b="1" kern="1200" spc="0" baseline="0" dirty="0">
                <a:solidFill>
                  <a:srgbClr val="000000"/>
                </a:solidFill>
                <a:latin typeface="+mn-lt"/>
                <a:ea typeface="+mn-ea"/>
                <a:cs typeface="Segoe UI" panose="020B0502040204020203" pitchFamily="34" charset="0"/>
              </a:defRPr>
            </a:lvl1pPr>
          </a:lstStyle>
          <a:p>
            <a:pPr marL="342910" marR="0" lvl="0" indent="-342910" algn="ctr" defTabSz="1399156"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Drag &amp; drop your photo here </a:t>
            </a:r>
            <a:br>
              <a:rPr lang="en-US"/>
            </a:br>
            <a:r>
              <a:rPr lang="en-US"/>
              <a:t>or click or tap icon below </a:t>
            </a:r>
            <a:br>
              <a:rPr lang="en-US"/>
            </a:br>
            <a:r>
              <a:rPr lang="en-US"/>
              <a:t>to insert</a:t>
            </a:r>
          </a:p>
          <a:p>
            <a:pPr marL="342910" marR="0" lvl="0" indent="-342910" algn="ctr" defTabSz="1399156" rtl="0" eaLnBrk="1" fontAlgn="auto" latinLnBrk="0" hangingPunct="1">
              <a:lnSpc>
                <a:spcPct val="100000"/>
              </a:lnSpc>
              <a:spcBef>
                <a:spcPct val="20000"/>
              </a:spcBef>
              <a:spcAft>
                <a:spcPts val="0"/>
              </a:spcAft>
              <a:buClrTx/>
              <a:buSzPct val="90000"/>
              <a:buFont typeface="Wingdings" panose="05000000000000000000" pitchFamily="2" charset="2"/>
              <a:buNone/>
              <a:tabLst/>
            </a:pPr>
            <a:endParaRPr lang="en-US"/>
          </a:p>
        </p:txBody>
      </p:sp>
    </p:spTree>
    <p:extLst>
      <p:ext uri="{BB962C8B-B14F-4D97-AF65-F5344CB8AC3E}">
        <p14:creationId xmlns:p14="http://schemas.microsoft.com/office/powerpoint/2010/main" val="39480249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Mobile Screenshot">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10198-B250-44FD-9AC7-BA0E6E23B5C1}"/>
              </a:ext>
            </a:extLst>
          </p:cNvPr>
          <p:cNvSpPr>
            <a:spLocks noGrp="1"/>
          </p:cNvSpPr>
          <p:nvPr>
            <p:ph type="title"/>
          </p:nvPr>
        </p:nvSpPr>
        <p:spPr>
          <a:xfrm>
            <a:off x="882400" y="1219203"/>
            <a:ext cx="5785106" cy="1661993"/>
          </a:xfrm>
        </p:spPr>
        <p:txBody>
          <a:bodyPr/>
          <a:lstStyle/>
          <a:p>
            <a:r>
              <a:rPr lang="en-US"/>
              <a:t>Click to edit Master title style</a:t>
            </a:r>
          </a:p>
        </p:txBody>
      </p:sp>
      <p:sp>
        <p:nvSpPr>
          <p:cNvPr id="14" name="Text Placeholder 13">
            <a:extLst>
              <a:ext uri="{FF2B5EF4-FFF2-40B4-BE49-F238E27FC236}">
                <a16:creationId xmlns:a16="http://schemas.microsoft.com/office/drawing/2014/main" id="{6F25D0DC-756F-45C2-A98F-05B75941978C}"/>
              </a:ext>
            </a:extLst>
          </p:cNvPr>
          <p:cNvSpPr>
            <a:spLocks noGrp="1"/>
          </p:cNvSpPr>
          <p:nvPr>
            <p:ph type="body" sz="quarter" idx="11"/>
          </p:nvPr>
        </p:nvSpPr>
        <p:spPr>
          <a:xfrm>
            <a:off x="882400" y="6388105"/>
            <a:ext cx="5785106" cy="1292662"/>
          </a:xfrm>
        </p:spPr>
        <p:txBody>
          <a:bodyPr/>
          <a:lstStyle>
            <a:lvl1pPr marL="0" indent="0">
              <a:buNone/>
              <a:defRPr/>
            </a:lvl1pPr>
            <a:lvl2pPr marL="342910" indent="0">
              <a:buNone/>
              <a:defRPr/>
            </a:lvl2pPr>
            <a:lvl3pPr marL="685823" indent="0">
              <a:buNone/>
              <a:defRPr/>
            </a:lvl3pPr>
            <a:lvl4pPr marL="993013" indent="0">
              <a:buNone/>
              <a:defRPr/>
            </a:lvl4pPr>
            <a:lvl5pPr marL="1283533" indent="0">
              <a:buNone/>
              <a:defRPr/>
            </a:lvl5pPr>
          </a:lstStyle>
          <a:p>
            <a:pPr lvl="0"/>
            <a:r>
              <a:rPr lang="en-US"/>
              <a:t>Click to edit Master text styles</a:t>
            </a:r>
          </a:p>
        </p:txBody>
      </p:sp>
      <p:sp>
        <p:nvSpPr>
          <p:cNvPr id="5" name="Content Placeholder 4">
            <a:extLst>
              <a:ext uri="{FF2B5EF4-FFF2-40B4-BE49-F238E27FC236}">
                <a16:creationId xmlns:a16="http://schemas.microsoft.com/office/drawing/2014/main" id="{A111676F-0A7B-49C1-8A96-1063E1813997}"/>
              </a:ext>
            </a:extLst>
          </p:cNvPr>
          <p:cNvSpPr>
            <a:spLocks noGrp="1"/>
          </p:cNvSpPr>
          <p:nvPr>
            <p:ph sz="quarter" idx="12" hasCustomPrompt="1"/>
          </p:nvPr>
        </p:nvSpPr>
        <p:spPr>
          <a:xfrm>
            <a:off x="11570843" y="7810613"/>
            <a:ext cx="3938951" cy="2666780"/>
          </a:xfrm>
          <a:prstGeom prst="roundRect">
            <a:avLst>
              <a:gd name="adj" fmla="val 8222"/>
            </a:avLst>
          </a:prstGeom>
          <a:blipFill>
            <a:blip r:embed="rId2"/>
            <a:stretch>
              <a:fillRect/>
            </a:stretch>
          </a:blipFill>
          <a:ln w="241300">
            <a:solidFill>
              <a:schemeClr val="tx1"/>
            </a:solidFill>
          </a:ln>
          <a:effectLst>
            <a:outerShdw blurRad="254000" dist="292100" dir="2700000" sx="101000" sy="101000" algn="ctr" rotWithShape="0">
              <a:srgbClr val="000000">
                <a:alpha val="15000"/>
              </a:srgbClr>
            </a:outerShdw>
          </a:effectLst>
        </p:spPr>
        <p:txBody>
          <a:bodyPr tIns="1463040" bIns="0" anchor="ctr" anchorCtr="0"/>
          <a:lstStyle>
            <a:lvl1pPr marL="0" indent="0" algn="ctr">
              <a:buNone/>
              <a:defRPr lang="en-US" sz="1650" b="1" kern="1200" spc="0" baseline="0" dirty="0">
                <a:solidFill>
                  <a:schemeClr val="bg1"/>
                </a:solidFill>
                <a:latin typeface="+mn-lt"/>
                <a:ea typeface="+mn-ea"/>
                <a:cs typeface="Segoe UI" panose="020B0502040204020203" pitchFamily="34" charset="0"/>
              </a:defRPr>
            </a:lvl1pPr>
          </a:lstStyle>
          <a:p>
            <a:pPr marL="428639" marR="0" lvl="0" indent="-428639" algn="ctr" defTabSz="1399156" rtl="0" eaLnBrk="1" fontAlgn="auto" latinLnBrk="0" hangingPunct="1">
              <a:lnSpc>
                <a:spcPct val="100000"/>
              </a:lnSpc>
              <a:spcBef>
                <a:spcPct val="20000"/>
              </a:spcBef>
              <a:spcAft>
                <a:spcPts val="0"/>
              </a:spcAft>
              <a:buClrTx/>
              <a:buSzPct val="90000"/>
              <a:tabLst/>
            </a:pPr>
            <a:r>
              <a:rPr lang="en-US"/>
              <a:t>Drag &amp; drop your photo here </a:t>
            </a:r>
            <a:br>
              <a:rPr lang="en-US"/>
            </a:br>
            <a:r>
              <a:rPr lang="en-US"/>
              <a:t>or click or tap icon below </a:t>
            </a:r>
            <a:br>
              <a:rPr lang="en-US"/>
            </a:br>
            <a:r>
              <a:rPr lang="en-US"/>
              <a:t>to insert</a:t>
            </a:r>
          </a:p>
          <a:p>
            <a:pPr marL="428639" marR="0" lvl="0" indent="-428639" algn="ctr" defTabSz="1399156" rtl="0" eaLnBrk="1" fontAlgn="auto" latinLnBrk="0" hangingPunct="1">
              <a:lnSpc>
                <a:spcPct val="100000"/>
              </a:lnSpc>
              <a:spcBef>
                <a:spcPct val="20000"/>
              </a:spcBef>
              <a:spcAft>
                <a:spcPts val="0"/>
              </a:spcAft>
              <a:buClrTx/>
              <a:buSzPct val="90000"/>
              <a:tabLst/>
            </a:pPr>
            <a:endParaRPr lang="en-US"/>
          </a:p>
        </p:txBody>
      </p:sp>
    </p:spTree>
    <p:extLst>
      <p:ext uri="{BB962C8B-B14F-4D97-AF65-F5344CB8AC3E}">
        <p14:creationId xmlns:p14="http://schemas.microsoft.com/office/powerpoint/2010/main" val="6566892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1168" userDrawn="1">
          <p15:clr>
            <a:srgbClr val="A4A3A4"/>
          </p15:clr>
        </p15:guide>
        <p15:guide id="7" pos="1445" userDrawn="1">
          <p15:clr>
            <a:srgbClr val="A4A3A4"/>
          </p15:clr>
        </p15:guide>
        <p15:guide id="8" pos="2060" userDrawn="1">
          <p15:clr>
            <a:srgbClr val="A4A3A4"/>
          </p15:clr>
        </p15:guide>
        <p15:guide id="9" pos="2333" userDrawn="1">
          <p15:clr>
            <a:srgbClr val="A4A3A4"/>
          </p15:clr>
        </p15:guide>
        <p15:guide id="10" pos="2951" userDrawn="1">
          <p15:clr>
            <a:srgbClr val="A4A3A4"/>
          </p15:clr>
        </p15:guide>
        <p15:guide id="11" pos="3227" userDrawn="1">
          <p15:clr>
            <a:srgbClr val="A4A3A4"/>
          </p15:clr>
        </p15:guide>
        <p15:guide id="12" pos="3841" userDrawn="1">
          <p15:clr>
            <a:srgbClr val="A4A3A4"/>
          </p15:clr>
        </p15:guide>
        <p15:guide id="13" pos="4116" userDrawn="1">
          <p15:clr>
            <a:srgbClr val="A4A3A4"/>
          </p15:clr>
        </p15:guide>
        <p15:guide id="14" pos="4742" userDrawn="1">
          <p15:clr>
            <a:srgbClr val="A4A3A4"/>
          </p15:clr>
        </p15:guide>
        <p15:guide id="15" pos="5023" userDrawn="1">
          <p15:clr>
            <a:srgbClr val="A4A3A4"/>
          </p15:clr>
        </p15:guide>
        <p15:guide id="16" pos="5632" userDrawn="1">
          <p15:clr>
            <a:srgbClr val="A4A3A4"/>
          </p15:clr>
        </p15:guide>
        <p15:guide id="17" pos="5897" userDrawn="1">
          <p15:clr>
            <a:srgbClr val="A4A3A4"/>
          </p15:clr>
        </p15:guide>
        <p15:guide id="18" pos="6514" userDrawn="1">
          <p15:clr>
            <a:srgbClr val="A4A3A4"/>
          </p15:clr>
        </p15:guide>
        <p15:guide id="19" pos="6796" userDrawn="1">
          <p15:clr>
            <a:srgbClr val="A4A3A4"/>
          </p15:clr>
        </p15:guide>
        <p15:guide id="20" pos="7406" userDrawn="1">
          <p15:clr>
            <a:srgbClr val="A4A3A4"/>
          </p15:clr>
        </p15:guide>
        <p15:guide id="21" pos="7681" userDrawn="1">
          <p15:clr>
            <a:srgbClr val="A4A3A4"/>
          </p15:clr>
        </p15:guide>
        <p15:guide id="22" pos="8293" userDrawn="1">
          <p15:clr>
            <a:srgbClr val="A4A3A4"/>
          </p15:clr>
        </p15:guide>
        <p15:guide id="23" pos="8572" userDrawn="1">
          <p15:clr>
            <a:srgbClr val="A4A3A4"/>
          </p15:clr>
        </p15:guide>
        <p15:guide id="24" pos="9185" userDrawn="1">
          <p15:clr>
            <a:srgbClr val="A4A3A4"/>
          </p15:clr>
        </p15:guide>
        <p15:guide id="25" pos="9461" userDrawn="1">
          <p15:clr>
            <a:srgbClr val="A4A3A4"/>
          </p15:clr>
        </p15:guide>
        <p15:guide id="26" pos="10075" userDrawn="1">
          <p15:clr>
            <a:srgbClr val="A4A3A4"/>
          </p15:clr>
        </p15:guide>
        <p15:guide id="27" pos="10350" userDrawn="1">
          <p15:clr>
            <a:srgbClr val="A4A3A4"/>
          </p15:clr>
        </p15:guide>
        <p15:guide id="28" orient="horz" pos="2413" userDrawn="1">
          <p15:clr>
            <a:srgbClr val="5ACBF0"/>
          </p15:clr>
        </p15:guide>
        <p15:guide id="29" orient="horz" pos="3390" userDrawn="1">
          <p15:clr>
            <a:srgbClr val="5ACBF0"/>
          </p15:clr>
        </p15:guide>
        <p15:guide id="30" orient="horz" pos="769" userDrawn="1">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1168" userDrawn="1">
          <p15:clr>
            <a:srgbClr val="A4A3A4"/>
          </p15:clr>
        </p15:guide>
        <p15:guide id="7" pos="1445" userDrawn="1">
          <p15:clr>
            <a:srgbClr val="A4A3A4"/>
          </p15:clr>
        </p15:guide>
        <p15:guide id="8" pos="2060" userDrawn="1">
          <p15:clr>
            <a:srgbClr val="A4A3A4"/>
          </p15:clr>
        </p15:guide>
        <p15:guide id="9" pos="2333" userDrawn="1">
          <p15:clr>
            <a:srgbClr val="A4A3A4"/>
          </p15:clr>
        </p15:guide>
        <p15:guide id="10" pos="2951" userDrawn="1">
          <p15:clr>
            <a:srgbClr val="A4A3A4"/>
          </p15:clr>
        </p15:guide>
        <p15:guide id="11" pos="3227" userDrawn="1">
          <p15:clr>
            <a:srgbClr val="A4A3A4"/>
          </p15:clr>
        </p15:guide>
        <p15:guide id="12" pos="3841" userDrawn="1">
          <p15:clr>
            <a:srgbClr val="A4A3A4"/>
          </p15:clr>
        </p15:guide>
        <p15:guide id="13" pos="4116" userDrawn="1">
          <p15:clr>
            <a:srgbClr val="A4A3A4"/>
          </p15:clr>
        </p15:guide>
        <p15:guide id="14" pos="4733" userDrawn="1">
          <p15:clr>
            <a:srgbClr val="A4A3A4"/>
          </p15:clr>
        </p15:guide>
        <p15:guide id="15" pos="5009" userDrawn="1">
          <p15:clr>
            <a:srgbClr val="A4A3A4"/>
          </p15:clr>
        </p15:guide>
        <p15:guide id="16" pos="5623" userDrawn="1">
          <p15:clr>
            <a:srgbClr val="A4A3A4"/>
          </p15:clr>
        </p15:guide>
        <p15:guide id="17" pos="5898" userDrawn="1">
          <p15:clr>
            <a:srgbClr val="A4A3A4"/>
          </p15:clr>
        </p15:guide>
        <p15:guide id="18" pos="6514" userDrawn="1">
          <p15:clr>
            <a:srgbClr val="A4A3A4"/>
          </p15:clr>
        </p15:guide>
        <p15:guide id="19" pos="6790" userDrawn="1">
          <p15:clr>
            <a:srgbClr val="A4A3A4"/>
          </p15:clr>
        </p15:guide>
        <p15:guide id="20" pos="7406" userDrawn="1">
          <p15:clr>
            <a:srgbClr val="A4A3A4"/>
          </p15:clr>
        </p15:guide>
        <p15:guide id="21" pos="7681" userDrawn="1">
          <p15:clr>
            <a:srgbClr val="A4A3A4"/>
          </p15:clr>
        </p15:guide>
        <p15:guide id="22" pos="8293" userDrawn="1">
          <p15:clr>
            <a:srgbClr val="A4A3A4"/>
          </p15:clr>
        </p15:guide>
        <p15:guide id="23" pos="8572" userDrawn="1">
          <p15:clr>
            <a:srgbClr val="A4A3A4"/>
          </p15:clr>
        </p15:guide>
        <p15:guide id="24" pos="9185" userDrawn="1">
          <p15:clr>
            <a:srgbClr val="A4A3A4"/>
          </p15:clr>
        </p15:guide>
        <p15:guide id="25" pos="9461" userDrawn="1">
          <p15:clr>
            <a:srgbClr val="A4A3A4"/>
          </p15:clr>
        </p15:guide>
        <p15:guide id="26" pos="10075" userDrawn="1">
          <p15:clr>
            <a:srgbClr val="A4A3A4"/>
          </p15:clr>
        </p15:guide>
        <p15:guide id="27" pos="10350" userDrawn="1">
          <p15:clr>
            <a:srgbClr val="A4A3A4"/>
          </p15:clr>
        </p15:guide>
        <p15:guide id="28" orient="horz" pos="2413" userDrawn="1">
          <p15:clr>
            <a:srgbClr val="5ACBF0"/>
          </p15:clr>
        </p15:guide>
        <p15:guide id="29" orient="horz" pos="3390" userDrawn="1">
          <p15:clr>
            <a:srgbClr val="5ACBF0"/>
          </p15:clr>
        </p15:guide>
        <p15:guide id="30" orient="horz" pos="769" userDrawn="1">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7824" y="8677190"/>
            <a:ext cx="13716000" cy="747897"/>
          </a:xfrm>
          <a:noFill/>
        </p:spPr>
        <p:txBody>
          <a:bodyPr lIns="0" tIns="0" rIns="0" bIns="0" anchor="b" anchorCtr="0">
            <a:sp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a:t>Thank you</a:t>
            </a:r>
          </a:p>
        </p:txBody>
      </p:sp>
    </p:spTree>
    <p:extLst>
      <p:ext uri="{BB962C8B-B14F-4D97-AF65-F5344CB8AC3E}">
        <p14:creationId xmlns:p14="http://schemas.microsoft.com/office/powerpoint/2010/main" val="23828141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191" userDrawn="1">
          <p15:clr>
            <a:srgbClr val="5ACBF0"/>
          </p15:clr>
        </p15:guide>
        <p15:guide id="3" orient="horz" pos="5095" userDrawn="1">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ark title 3">
    <p:bg>
      <p:bgRef idx="1001">
        <a:schemeClr val="bg2"/>
      </p:bgRef>
    </p:bg>
    <p:spTree>
      <p:nvGrpSpPr>
        <p:cNvPr id="1" name=""/>
        <p:cNvGrpSpPr/>
        <p:nvPr/>
      </p:nvGrpSpPr>
      <p:grpSpPr>
        <a:xfrm>
          <a:off x="0" y="0"/>
          <a:ext cx="0" cy="0"/>
          <a:chOff x="0" y="0"/>
          <a:chExt cx="0" cy="0"/>
        </a:xfrm>
      </p:grpSpPr>
      <p:pic>
        <p:nvPicPr>
          <p:cNvPr id="8" name="Dark: Adapt to anything">
            <a:extLst>
              <a:ext uri="{FF2B5EF4-FFF2-40B4-BE49-F238E27FC236}">
                <a16:creationId xmlns:a16="http://schemas.microsoft.com/office/drawing/2014/main" id="{994EB93C-6F19-49E9-A6E6-6858355E513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ltGray">
          <a:xfrm>
            <a:off x="8782042" y="406403"/>
            <a:ext cx="9521124" cy="16926416"/>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882401" y="7760775"/>
            <a:ext cx="6251830" cy="1661993"/>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873067" y="10566403"/>
            <a:ext cx="6246875" cy="507960"/>
          </a:xfrm>
          <a:noFill/>
        </p:spPr>
        <p:txBody>
          <a:bodyPr wrap="square" lIns="0" tIns="0" rIns="0" bIns="0">
            <a:spAutoFit/>
          </a:bodyPr>
          <a:lstStyle>
            <a:lvl1pPr marL="0" indent="0">
              <a:spcBef>
                <a:spcPts val="0"/>
              </a:spcBef>
              <a:buNone/>
              <a:defRPr sz="3301"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Graphical user interface&#10;&#10;Description automatically generated with low confidence">
            <a:extLst>
              <a:ext uri="{FF2B5EF4-FFF2-40B4-BE49-F238E27FC236}">
                <a16:creationId xmlns:a16="http://schemas.microsoft.com/office/drawing/2014/main" id="{80DE0B83-1A11-4323-B03A-220D262F53C9}"/>
              </a:ext>
            </a:extLst>
          </p:cNvPr>
          <p:cNvPicPr>
            <a:picLocks noChangeAspect="1"/>
          </p:cNvPicPr>
          <p:nvPr userDrawn="1"/>
        </p:nvPicPr>
        <p:blipFill rotWithShape="1">
          <a:blip r:embed="rId3"/>
          <a:srcRect l="8251" t="33298" r="8207" b="32992"/>
          <a:stretch/>
        </p:blipFill>
        <p:spPr bwMode="invGray">
          <a:xfrm>
            <a:off x="876303" y="1562101"/>
            <a:ext cx="4282808" cy="771520"/>
          </a:xfrm>
          <a:prstGeom prst="rect">
            <a:avLst/>
          </a:prstGeom>
        </p:spPr>
      </p:pic>
    </p:spTree>
    <p:extLst>
      <p:ext uri="{BB962C8B-B14F-4D97-AF65-F5344CB8AC3E}">
        <p14:creationId xmlns:p14="http://schemas.microsoft.com/office/powerpoint/2010/main" val="36406002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6657" userDrawn="1">
          <p15:clr>
            <a:srgbClr val="5ACBF0"/>
          </p15:clr>
        </p15:guide>
        <p15:guide id="3" pos="5033" userDrawn="1">
          <p15:clr>
            <a:srgbClr val="5ACBF0"/>
          </p15:clr>
        </p15:guide>
        <p15:guide id="5" orient="horz" pos="5760" userDrawn="1">
          <p15:clr>
            <a:srgbClr val="FBAE40"/>
          </p15:clr>
        </p15:guide>
        <p15:guide id="6" orient="horz" pos="5944" userDrawn="1">
          <p15:clr>
            <a:srgbClr val="5ACBF0"/>
          </p15:clr>
        </p15:guide>
        <p15:guide id="7" pos="4494" userDrawn="1">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hank you photo">
    <p:bg>
      <p:bgPr>
        <a:solidFill>
          <a:srgbClr val="EAE4DC"/>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7826" y="8677190"/>
            <a:ext cx="5923025" cy="747897"/>
          </a:xfrm>
          <a:noFill/>
        </p:spPr>
        <p:txBody>
          <a:bodyPr wrap="square" lIns="0" tIns="0" rIns="0" bIns="0" anchor="b" anchorCtr="0">
            <a:sp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a:t>Thank you</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DC1D8EF4-A5A1-4D2B-9918-9B027853453F}"/>
              </a:ext>
            </a:extLst>
          </p:cNvPr>
          <p:cNvSpPr>
            <a:spLocks noGrp="1"/>
          </p:cNvSpPr>
          <p:nvPr>
            <p:ph type="pic" sz="quarter" idx="11" hasCustomPrompt="1"/>
          </p:nvPr>
        </p:nvSpPr>
        <p:spPr bwMode="ltGray">
          <a:xfrm>
            <a:off x="8001000" y="1"/>
            <a:ext cx="10287000" cy="18288000"/>
          </a:xfrm>
          <a:blipFill>
            <a:blip r:embed="rId2"/>
            <a:stretch>
              <a:fillRect/>
            </a:stretch>
          </a:blipFill>
        </p:spPr>
        <p:txBody>
          <a:bodyPr lIns="0" tIns="2377440" rIns="0" anchor="t" anchorCtr="0">
            <a:noAutofit/>
          </a:bodyPr>
          <a:lstStyle>
            <a:lvl1pPr marL="0" indent="0" algn="ctr">
              <a:lnSpc>
                <a:spcPct val="100000"/>
              </a:lnSpc>
              <a:buNone/>
              <a:defRPr sz="2101"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1740142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191" userDrawn="1">
          <p15:clr>
            <a:srgbClr val="5ACBF0"/>
          </p15:clr>
        </p15:guide>
        <p15:guide id="3" orient="horz" pos="5095" userDrawn="1">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AE4DC"/>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876304" y="16555856"/>
            <a:ext cx="6723186" cy="161583"/>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1398479" eaLnBrk="0" hangingPunct="0"/>
            <a:r>
              <a:rPr lang="en-US" sz="1050">
                <a:solidFill>
                  <a:schemeClr val="tx1"/>
                </a:solidFill>
                <a:cs typeface="Segoe UI" pitchFamily="34" charset="0"/>
              </a:rPr>
              <a:t>© Copyright Microsoft Corporation. All rights reserved. </a:t>
            </a:r>
          </a:p>
        </p:txBody>
      </p:sp>
      <p:pic>
        <p:nvPicPr>
          <p:cNvPr id="5" name="Picture 4" descr="Logo&#10;&#10;Description automatically generated with medium confidence">
            <a:extLst>
              <a:ext uri="{FF2B5EF4-FFF2-40B4-BE49-F238E27FC236}">
                <a16:creationId xmlns:a16="http://schemas.microsoft.com/office/drawing/2014/main" id="{4E695B53-CE74-45F5-B29D-B6E72D9A8E31}"/>
              </a:ext>
            </a:extLst>
          </p:cNvPr>
          <p:cNvPicPr>
            <a:picLocks noChangeAspect="1"/>
          </p:cNvPicPr>
          <p:nvPr userDrawn="1"/>
        </p:nvPicPr>
        <p:blipFill rotWithShape="1">
          <a:blip r:embed="rId2"/>
          <a:srcRect l="8275" t="32690" r="8091" b="32918"/>
          <a:stretch/>
        </p:blipFill>
        <p:spPr>
          <a:xfrm>
            <a:off x="873067" y="1549403"/>
            <a:ext cx="4286045" cy="786838"/>
          </a:xfrm>
          <a:prstGeom prst="rect">
            <a:avLst/>
          </a:prstGeom>
        </p:spPr>
      </p:pic>
    </p:spTree>
    <p:extLst>
      <p:ext uri="{BB962C8B-B14F-4D97-AF65-F5344CB8AC3E}">
        <p14:creationId xmlns:p14="http://schemas.microsoft.com/office/powerpoint/2010/main" val="9250691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876305" y="3831178"/>
            <a:ext cx="16528258" cy="3324115"/>
          </a:xfrm>
        </p:spPr>
        <p:txBody>
          <a:bodyPr>
            <a:spAutoFit/>
          </a:bodyPr>
          <a:lstStyle>
            <a:lvl1pPr>
              <a:defRPr sz="5400">
                <a:latin typeface="+mn-lt"/>
              </a:defRPr>
            </a:lvl1pPr>
            <a:lvl2pPr>
              <a:defRPr sz="4200">
                <a:latin typeface="+mn-lt"/>
              </a:defRPr>
            </a:lvl2pPr>
            <a:lvl3pPr>
              <a:defRPr sz="3601">
                <a:latin typeface="+mn-lt"/>
              </a:defRPr>
            </a:lvl3pPr>
            <a:lvl4pPr>
              <a:defRPr sz="3000">
                <a:latin typeface="+mn-lt"/>
              </a:defRPr>
            </a:lvl4pPr>
            <a:lvl5pPr>
              <a:defRPr sz="27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5" y="16717444"/>
            <a:ext cx="18288002" cy="157056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5550" spc="-77"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411" userDrawn="1">
          <p15:clr>
            <a:srgbClr val="5ACBF0"/>
          </p15:clr>
        </p15:guide>
        <p15:guide id="2" orient="horz" pos="769" userDrawn="1">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ark titl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882401" y="7760775"/>
            <a:ext cx="6251830" cy="1661993"/>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873067" y="10566403"/>
            <a:ext cx="6246875" cy="507960"/>
          </a:xfrm>
          <a:noFill/>
        </p:spPr>
        <p:txBody>
          <a:bodyPr wrap="square" lIns="0" tIns="0" rIns="0" bIns="0">
            <a:spAutoFit/>
          </a:bodyPr>
          <a:lstStyle>
            <a:lvl1pPr marL="0" indent="0">
              <a:spcBef>
                <a:spcPts val="0"/>
              </a:spcBef>
              <a:buNone/>
              <a:defRPr sz="3301"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Graphical user interface&#10;&#10;Description automatically generated with low confidence">
            <a:extLst>
              <a:ext uri="{FF2B5EF4-FFF2-40B4-BE49-F238E27FC236}">
                <a16:creationId xmlns:a16="http://schemas.microsoft.com/office/drawing/2014/main" id="{80DE0B83-1A11-4323-B03A-220D262F53C9}"/>
              </a:ext>
            </a:extLst>
          </p:cNvPr>
          <p:cNvPicPr>
            <a:picLocks noChangeAspect="1"/>
          </p:cNvPicPr>
          <p:nvPr userDrawn="1"/>
        </p:nvPicPr>
        <p:blipFill rotWithShape="1">
          <a:blip r:embed="rId2"/>
          <a:srcRect l="8251" t="33298" r="8207" b="32992"/>
          <a:stretch/>
        </p:blipFill>
        <p:spPr bwMode="invGray">
          <a:xfrm>
            <a:off x="876303" y="1562101"/>
            <a:ext cx="4282808" cy="771520"/>
          </a:xfrm>
          <a:prstGeom prst="rect">
            <a:avLst/>
          </a:prstGeom>
        </p:spPr>
      </p:pic>
      <p:pic>
        <p:nvPicPr>
          <p:cNvPr id="7" name="Dark:">
            <a:extLst>
              <a:ext uri="{FF2B5EF4-FFF2-40B4-BE49-F238E27FC236}">
                <a16:creationId xmlns:a16="http://schemas.microsoft.com/office/drawing/2014/main" id="{7D8593D0-D7C9-4321-A0F9-23E7597E2F45}"/>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bwMode="ltGray">
          <a:xfrm>
            <a:off x="8180425" y="135470"/>
            <a:ext cx="9896950" cy="17594550"/>
          </a:xfrm>
          <a:prstGeom prst="rect">
            <a:avLst/>
          </a:prstGeom>
        </p:spPr>
      </p:pic>
    </p:spTree>
    <p:extLst>
      <p:ext uri="{BB962C8B-B14F-4D97-AF65-F5344CB8AC3E}">
        <p14:creationId xmlns:p14="http://schemas.microsoft.com/office/powerpoint/2010/main" val="37698433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6657" userDrawn="1">
          <p15:clr>
            <a:srgbClr val="5ACBF0"/>
          </p15:clr>
        </p15:guide>
        <p15:guide id="3" pos="5033" userDrawn="1">
          <p15:clr>
            <a:srgbClr val="5ACBF0"/>
          </p15:clr>
        </p15:guide>
        <p15:guide id="5" orient="horz" pos="5760" userDrawn="1">
          <p15:clr>
            <a:srgbClr val="FBAE40"/>
          </p15:clr>
        </p15:guide>
        <p15:guide id="6" orient="horz" pos="5944" userDrawn="1">
          <p15:clr>
            <a:srgbClr val="5ACBF0"/>
          </p15:clr>
        </p15:guide>
        <p15:guide id="7" pos="4494" userDrawn="1">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 Title square photo placeholder">
    <p:bg>
      <p:bgPr>
        <a:solidFill>
          <a:srgbClr val="EAE4D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882401" y="7760775"/>
            <a:ext cx="6251830" cy="1661993"/>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873067" y="10566403"/>
            <a:ext cx="6246875" cy="507960"/>
          </a:xfrm>
          <a:noFill/>
        </p:spPr>
        <p:txBody>
          <a:bodyPr wrap="square" lIns="0" tIns="0" rIns="0" bIns="0">
            <a:spAutoFit/>
          </a:bodyPr>
          <a:lstStyle>
            <a:lvl1pPr marL="0" indent="0">
              <a:spcBef>
                <a:spcPts val="0"/>
              </a:spcBef>
              <a:buNone/>
              <a:defRPr sz="3301" spc="0" baseline="0">
                <a:solidFill>
                  <a:schemeClr val="tx1"/>
                </a:solidFill>
                <a:latin typeface="+mn-lt"/>
                <a:cs typeface="Segoe UI" panose="020B0502040204020203" pitchFamily="34" charset="0"/>
              </a:defRPr>
            </a:lvl1pPr>
          </a:lstStyle>
          <a:p>
            <a:pPr lvl="0"/>
            <a:r>
              <a:rPr lang="en-US"/>
              <a:t>Speaker name or subtitle</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1D9633D-0250-45DF-8C52-8A5F894D7FA7}"/>
              </a:ext>
            </a:extLst>
          </p:cNvPr>
          <p:cNvSpPr>
            <a:spLocks noGrp="1"/>
          </p:cNvSpPr>
          <p:nvPr>
            <p:ph type="pic" sz="quarter" idx="11" hasCustomPrompt="1"/>
          </p:nvPr>
        </p:nvSpPr>
        <p:spPr bwMode="ltGray">
          <a:xfrm>
            <a:off x="8001000" y="1"/>
            <a:ext cx="10287000" cy="18288000"/>
          </a:xfrm>
          <a:blipFill>
            <a:blip r:embed="rId2"/>
            <a:stretch>
              <a:fillRect/>
            </a:stretch>
          </a:blipFill>
        </p:spPr>
        <p:txBody>
          <a:bodyPr lIns="0" tIns="2377440" rIns="0" anchor="t" anchorCtr="0">
            <a:noAutofit/>
          </a:bodyPr>
          <a:lstStyle>
            <a:lvl1pPr marL="0" indent="0" algn="ctr">
              <a:lnSpc>
                <a:spcPct val="100000"/>
              </a:lnSpc>
              <a:buNone/>
              <a:defRPr sz="2101"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pic>
        <p:nvPicPr>
          <p:cNvPr id="6" name="Picture 5" descr="Logo&#10;&#10;Description automatically generated with medium confidence">
            <a:extLst>
              <a:ext uri="{FF2B5EF4-FFF2-40B4-BE49-F238E27FC236}">
                <a16:creationId xmlns:a16="http://schemas.microsoft.com/office/drawing/2014/main" id="{D9214802-33BD-472E-84C0-CBCD65AD4E6E}"/>
              </a:ext>
            </a:extLst>
          </p:cNvPr>
          <p:cNvPicPr>
            <a:picLocks noChangeAspect="1"/>
          </p:cNvPicPr>
          <p:nvPr userDrawn="1"/>
        </p:nvPicPr>
        <p:blipFill rotWithShape="1">
          <a:blip r:embed="rId3"/>
          <a:srcRect l="8275" t="32690" r="8091" b="32918"/>
          <a:stretch/>
        </p:blipFill>
        <p:spPr>
          <a:xfrm>
            <a:off x="873067" y="1549403"/>
            <a:ext cx="4286045" cy="786838"/>
          </a:xfrm>
          <a:prstGeom prst="rect">
            <a:avLst/>
          </a:prstGeom>
        </p:spPr>
      </p:pic>
    </p:spTree>
    <p:extLst>
      <p:ext uri="{BB962C8B-B14F-4D97-AF65-F5344CB8AC3E}">
        <p14:creationId xmlns:p14="http://schemas.microsoft.com/office/powerpoint/2010/main" val="35392026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6657" userDrawn="1">
          <p15:clr>
            <a:srgbClr val="5ACBF0"/>
          </p15:clr>
        </p15:guide>
        <p15:guide id="3" pos="5041" userDrawn="1">
          <p15:clr>
            <a:srgbClr val="5ACBF0"/>
          </p15:clr>
        </p15:guide>
        <p15:guide id="5" orient="horz" pos="5760" userDrawn="1">
          <p15:clr>
            <a:srgbClr val="FBAE40"/>
          </p15:clr>
        </p15:guide>
        <p15:guide id="6" orient="horz" pos="5944" userDrawn="1">
          <p15:clr>
            <a:srgbClr val="5ACBF0"/>
          </p15:clr>
        </p15:guide>
        <p15:guide id="7" pos="4494" userDrawn="1">
          <p15:clr>
            <a:srgbClr val="5ACBF0"/>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74" Type="http://schemas.openxmlformats.org/officeDocument/2006/relationships/image" Target="../media/image1.emf"/><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71" Type="http://schemas.openxmlformats.org/officeDocument/2006/relationships/slideLayout" Target="../slideLayouts/slideLayout7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882394" y="1219203"/>
            <a:ext cx="16527779" cy="83099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876301" y="3828013"/>
            <a:ext cx="16527779" cy="2419380"/>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1"/>
            <a:ext cx="18288000" cy="1828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1"/>
            <a:ext cx="877823" cy="156057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algn="ctr" defTabSz="1398752" fontAlgn="base">
              <a:lnSpc>
                <a:spcPct val="90000"/>
              </a:lnSpc>
              <a:spcBef>
                <a:spcPct val="0"/>
              </a:spcBef>
              <a:spcAft>
                <a:spcPct val="0"/>
              </a:spcAft>
            </a:pPr>
            <a:endParaRPr lang="en-US" sz="3601">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1" y="0"/>
            <a:ext cx="438912" cy="780289"/>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algn="ctr" defTabSz="1398752" fontAlgn="base">
              <a:lnSpc>
                <a:spcPct val="90000"/>
              </a:lnSpc>
              <a:spcBef>
                <a:spcPct val="0"/>
              </a:spcBef>
              <a:spcAft>
                <a:spcPct val="0"/>
              </a:spcAft>
            </a:pPr>
            <a:endParaRPr lang="en-US" sz="3601">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74"/>
          <a:srcRect l="762"/>
          <a:stretch/>
        </p:blipFill>
        <p:spPr>
          <a:xfrm rot="5400000">
            <a:off x="10264143" y="8266166"/>
            <a:ext cx="18288000" cy="1755683"/>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5189" r:id="rId1"/>
    <p:sldLayoutId id="2147485215" r:id="rId2"/>
    <p:sldLayoutId id="2147485216" r:id="rId3"/>
    <p:sldLayoutId id="2147485227" r:id="rId4"/>
    <p:sldLayoutId id="2147485218" r:id="rId5"/>
    <p:sldLayoutId id="2147485219" r:id="rId6"/>
    <p:sldLayoutId id="2147485220" r:id="rId7"/>
    <p:sldLayoutId id="2147485228" r:id="rId8"/>
    <p:sldLayoutId id="2147485190" r:id="rId9"/>
    <p:sldLayoutId id="2147484610" r:id="rId10"/>
    <p:sldLayoutId id="2147485203" r:id="rId11"/>
    <p:sldLayoutId id="2147485202" r:id="rId12"/>
    <p:sldLayoutId id="2147484710" r:id="rId13"/>
    <p:sldLayoutId id="2147484240" r:id="rId14"/>
    <p:sldLayoutId id="2147484910" r:id="rId15"/>
    <p:sldLayoutId id="2147484911" r:id="rId16"/>
    <p:sldLayoutId id="2147485050" r:id="rId17"/>
    <p:sldLayoutId id="2147485165" r:id="rId18"/>
    <p:sldLayoutId id="2147484941" r:id="rId19"/>
    <p:sldLayoutId id="2147484942" r:id="rId20"/>
    <p:sldLayoutId id="2147485162" r:id="rId21"/>
    <p:sldLayoutId id="2147484639" r:id="rId22"/>
    <p:sldLayoutId id="2147484943" r:id="rId23"/>
    <p:sldLayoutId id="2147484603" r:id="rId24"/>
    <p:sldLayoutId id="2147484833" r:id="rId25"/>
    <p:sldLayoutId id="2147484834" r:id="rId26"/>
    <p:sldLayoutId id="2147484835" r:id="rId27"/>
    <p:sldLayoutId id="2147484922" r:id="rId28"/>
    <p:sldLayoutId id="2147484923" r:id="rId29"/>
    <p:sldLayoutId id="2147484924" r:id="rId30"/>
    <p:sldLayoutId id="2147484839" r:id="rId31"/>
    <p:sldLayoutId id="2147484840" r:id="rId32"/>
    <p:sldLayoutId id="2147484841" r:id="rId33"/>
    <p:sldLayoutId id="2147484842" r:id="rId34"/>
    <p:sldLayoutId id="2147484843" r:id="rId35"/>
    <p:sldLayoutId id="2147484938" r:id="rId36"/>
    <p:sldLayoutId id="2147484939" r:id="rId37"/>
    <p:sldLayoutId id="2147484940" r:id="rId38"/>
    <p:sldLayoutId id="2147485161" r:id="rId39"/>
    <p:sldLayoutId id="2147485152" r:id="rId40"/>
    <p:sldLayoutId id="2147485153" r:id="rId41"/>
    <p:sldLayoutId id="2147485154" r:id="rId42"/>
    <p:sldLayoutId id="2147484944" r:id="rId43"/>
    <p:sldLayoutId id="2147484945" r:id="rId44"/>
    <p:sldLayoutId id="2147485137" r:id="rId45"/>
    <p:sldLayoutId id="2147485138" r:id="rId46"/>
    <p:sldLayoutId id="2147485139" r:id="rId47"/>
    <p:sldLayoutId id="2147485140" r:id="rId48"/>
    <p:sldLayoutId id="2147485141" r:id="rId49"/>
    <p:sldLayoutId id="2147485142" r:id="rId50"/>
    <p:sldLayoutId id="2147485212" r:id="rId51"/>
    <p:sldLayoutId id="2147485213" r:id="rId52"/>
    <p:sldLayoutId id="2147485214" r:id="rId53"/>
    <p:sldLayoutId id="2147485224" r:id="rId54"/>
    <p:sldLayoutId id="2147484249" r:id="rId55"/>
    <p:sldLayoutId id="2147484640" r:id="rId56"/>
    <p:sldLayoutId id="2147485198" r:id="rId57"/>
    <p:sldLayoutId id="2147485199" r:id="rId58"/>
    <p:sldLayoutId id="2147484583" r:id="rId59"/>
    <p:sldLayoutId id="2147484584" r:id="rId60"/>
    <p:sldLayoutId id="2147485206" r:id="rId61"/>
    <p:sldLayoutId id="2147485222" r:id="rId62"/>
    <p:sldLayoutId id="2147485223" r:id="rId63"/>
    <p:sldLayoutId id="2147485226" r:id="rId64"/>
    <p:sldLayoutId id="2147485225" r:id="rId65"/>
    <p:sldLayoutId id="2147485229" r:id="rId66"/>
    <p:sldLayoutId id="2147484671" r:id="rId67"/>
    <p:sldLayoutId id="2147484673" r:id="rId68"/>
    <p:sldLayoutId id="2147485204" r:id="rId69"/>
    <p:sldLayoutId id="2147485205" r:id="rId70"/>
    <p:sldLayoutId id="2147484299" r:id="rId71"/>
    <p:sldLayoutId id="2147484263" r:id="rId72"/>
  </p:sldLayoutIdLst>
  <p:transition>
    <p:fade/>
  </p:transition>
  <p:hf sldNum="0" hdr="0" ftr="0" dt="0"/>
  <p:txStyles>
    <p:titleStyle>
      <a:lvl1pPr algn="l" defTabSz="1399156" rtl="0" eaLnBrk="1" latinLnBrk="0" hangingPunct="1">
        <a:lnSpc>
          <a:spcPct val="100000"/>
        </a:lnSpc>
        <a:spcBef>
          <a:spcPct val="0"/>
        </a:spcBef>
        <a:buNone/>
        <a:defRPr lang="en-US" sz="5400" b="0" kern="1200" cap="none" spc="-77" baseline="0" dirty="0" smtClean="0">
          <a:ln w="3175">
            <a:noFill/>
          </a:ln>
          <a:solidFill>
            <a:schemeClr val="tx1"/>
          </a:solidFill>
          <a:effectLst/>
          <a:latin typeface="+mj-lt"/>
          <a:ea typeface="+mn-ea"/>
          <a:cs typeface="Segoe UI" pitchFamily="34" charset="0"/>
        </a:defRPr>
      </a:lvl1pPr>
    </p:titleStyle>
    <p:bodyStyle>
      <a:lvl1pPr marL="342910" marR="0" indent="-342910" algn="l" defTabSz="1399156"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4200" kern="1200" spc="0" baseline="0">
          <a:solidFill>
            <a:schemeClr val="tx1"/>
          </a:solidFill>
          <a:latin typeface="+mn-lt"/>
          <a:ea typeface="+mn-ea"/>
          <a:cs typeface="Segoe UI" panose="020B0502040204020203" pitchFamily="34" charset="0"/>
        </a:defRPr>
      </a:lvl1pPr>
      <a:lvl2pPr marL="685823" marR="0" indent="-342910" algn="l" defTabSz="1399156"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3000" kern="1200" spc="0" baseline="0">
          <a:solidFill>
            <a:schemeClr val="tx1"/>
          </a:solidFill>
          <a:latin typeface="+mn-lt"/>
          <a:ea typeface="+mn-ea"/>
          <a:cs typeface="+mn-cs"/>
        </a:defRPr>
      </a:lvl2pPr>
      <a:lvl3pPr marL="985869" marR="0" indent="-300047" algn="l" defTabSz="1399156"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400" kern="1200" spc="0" baseline="0">
          <a:solidFill>
            <a:schemeClr val="tx1"/>
          </a:solidFill>
          <a:latin typeface="+mn-lt"/>
          <a:ea typeface="+mn-ea"/>
          <a:cs typeface="+mn-cs"/>
        </a:defRPr>
      </a:lvl3pPr>
      <a:lvl4pPr marL="1264484" marR="0" indent="-271470" algn="l" defTabSz="1399156"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101" kern="1200" spc="0" baseline="0">
          <a:solidFill>
            <a:schemeClr val="tx1"/>
          </a:solidFill>
          <a:latin typeface="+mn-lt"/>
          <a:ea typeface="+mn-ea"/>
          <a:cs typeface="+mn-cs"/>
        </a:defRPr>
      </a:lvl4pPr>
      <a:lvl5pPr marL="1535957" marR="0" indent="-252420" algn="l" defTabSz="1399156"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101" kern="1200" spc="0" baseline="0">
          <a:solidFill>
            <a:schemeClr val="tx1"/>
          </a:solidFill>
          <a:latin typeface="+mn-lt"/>
          <a:ea typeface="+mn-ea"/>
          <a:cs typeface="+mn-cs"/>
        </a:defRPr>
      </a:lvl5pPr>
      <a:lvl6pPr marL="3847680" indent="-349792" algn="l" defTabSz="1399156" rtl="0" eaLnBrk="1" latinLnBrk="0" hangingPunct="1">
        <a:spcBef>
          <a:spcPct val="20000"/>
        </a:spcBef>
        <a:buFont typeface="Arial" pitchFamily="34" charset="0"/>
        <a:buChar char="•"/>
        <a:defRPr sz="3000" kern="1200">
          <a:solidFill>
            <a:schemeClr val="tx1"/>
          </a:solidFill>
          <a:latin typeface="+mn-lt"/>
          <a:ea typeface="+mn-ea"/>
          <a:cs typeface="+mn-cs"/>
        </a:defRPr>
      </a:lvl6pPr>
      <a:lvl7pPr marL="4547259" indent="-349792" algn="l" defTabSz="1399156" rtl="0" eaLnBrk="1" latinLnBrk="0" hangingPunct="1">
        <a:spcBef>
          <a:spcPct val="20000"/>
        </a:spcBef>
        <a:buFont typeface="Arial" pitchFamily="34" charset="0"/>
        <a:buChar char="•"/>
        <a:defRPr sz="3000" kern="1200">
          <a:solidFill>
            <a:schemeClr val="tx1"/>
          </a:solidFill>
          <a:latin typeface="+mn-lt"/>
          <a:ea typeface="+mn-ea"/>
          <a:cs typeface="+mn-cs"/>
        </a:defRPr>
      </a:lvl7pPr>
      <a:lvl8pPr marL="5246837" indent="-349792" algn="l" defTabSz="1399156" rtl="0" eaLnBrk="1" latinLnBrk="0" hangingPunct="1">
        <a:spcBef>
          <a:spcPct val="20000"/>
        </a:spcBef>
        <a:buFont typeface="Arial" pitchFamily="34" charset="0"/>
        <a:buChar char="•"/>
        <a:defRPr sz="3000" kern="1200">
          <a:solidFill>
            <a:schemeClr val="tx1"/>
          </a:solidFill>
          <a:latin typeface="+mn-lt"/>
          <a:ea typeface="+mn-ea"/>
          <a:cs typeface="+mn-cs"/>
        </a:defRPr>
      </a:lvl8pPr>
      <a:lvl9pPr marL="5946417" indent="-349792" algn="l" defTabSz="1399156" rtl="0" eaLnBrk="1" latinLnBrk="0" hangingPunct="1">
        <a:spcBef>
          <a:spcPct val="20000"/>
        </a:spcBef>
        <a:buFont typeface="Arial" pitchFamily="34" charset="0"/>
        <a:buChar char="•"/>
        <a:defRPr sz="3000" kern="1200">
          <a:solidFill>
            <a:schemeClr val="tx1"/>
          </a:solidFill>
          <a:latin typeface="+mn-lt"/>
          <a:ea typeface="+mn-ea"/>
          <a:cs typeface="+mn-cs"/>
        </a:defRPr>
      </a:lvl9pPr>
    </p:bodyStyle>
    <p:otherStyle>
      <a:defPPr>
        <a:defRPr lang="en-US"/>
      </a:defPPr>
      <a:lvl1pPr marL="0" algn="l" defTabSz="1399156" rtl="0" eaLnBrk="1" latinLnBrk="0" hangingPunct="1">
        <a:defRPr sz="2700" kern="1200">
          <a:solidFill>
            <a:schemeClr val="tx1"/>
          </a:solidFill>
          <a:latin typeface="+mn-lt"/>
          <a:ea typeface="+mn-ea"/>
          <a:cs typeface="+mn-cs"/>
        </a:defRPr>
      </a:lvl1pPr>
      <a:lvl2pPr marL="699579" algn="l" defTabSz="1399156" rtl="0" eaLnBrk="1" latinLnBrk="0" hangingPunct="1">
        <a:defRPr sz="2700" kern="1200">
          <a:solidFill>
            <a:schemeClr val="tx1"/>
          </a:solidFill>
          <a:latin typeface="+mn-lt"/>
          <a:ea typeface="+mn-ea"/>
          <a:cs typeface="+mn-cs"/>
        </a:defRPr>
      </a:lvl2pPr>
      <a:lvl3pPr marL="1399156" algn="l" defTabSz="1399156" rtl="0" eaLnBrk="1" latinLnBrk="0" hangingPunct="1">
        <a:defRPr sz="2700" kern="1200">
          <a:solidFill>
            <a:schemeClr val="tx1"/>
          </a:solidFill>
          <a:latin typeface="+mn-lt"/>
          <a:ea typeface="+mn-ea"/>
          <a:cs typeface="+mn-cs"/>
        </a:defRPr>
      </a:lvl3pPr>
      <a:lvl4pPr marL="2098735" algn="l" defTabSz="1399156" rtl="0" eaLnBrk="1" latinLnBrk="0" hangingPunct="1">
        <a:defRPr sz="2700" kern="1200">
          <a:solidFill>
            <a:schemeClr val="tx1"/>
          </a:solidFill>
          <a:latin typeface="+mn-lt"/>
          <a:ea typeface="+mn-ea"/>
          <a:cs typeface="+mn-cs"/>
        </a:defRPr>
      </a:lvl4pPr>
      <a:lvl5pPr marL="2798314" algn="l" defTabSz="1399156" rtl="0" eaLnBrk="1" latinLnBrk="0" hangingPunct="1">
        <a:defRPr sz="2700" kern="1200">
          <a:solidFill>
            <a:schemeClr val="tx1"/>
          </a:solidFill>
          <a:latin typeface="+mn-lt"/>
          <a:ea typeface="+mn-ea"/>
          <a:cs typeface="+mn-cs"/>
        </a:defRPr>
      </a:lvl5pPr>
      <a:lvl6pPr marL="3497893" algn="l" defTabSz="1399156" rtl="0" eaLnBrk="1" latinLnBrk="0" hangingPunct="1">
        <a:defRPr sz="2700" kern="1200">
          <a:solidFill>
            <a:schemeClr val="tx1"/>
          </a:solidFill>
          <a:latin typeface="+mn-lt"/>
          <a:ea typeface="+mn-ea"/>
          <a:cs typeface="+mn-cs"/>
        </a:defRPr>
      </a:lvl6pPr>
      <a:lvl7pPr marL="4197471" algn="l" defTabSz="1399156" rtl="0" eaLnBrk="1" latinLnBrk="0" hangingPunct="1">
        <a:defRPr sz="2700" kern="1200">
          <a:solidFill>
            <a:schemeClr val="tx1"/>
          </a:solidFill>
          <a:latin typeface="+mn-lt"/>
          <a:ea typeface="+mn-ea"/>
          <a:cs typeface="+mn-cs"/>
        </a:defRPr>
      </a:lvl7pPr>
      <a:lvl8pPr marL="4897049" algn="l" defTabSz="1399156" rtl="0" eaLnBrk="1" latinLnBrk="0" hangingPunct="1">
        <a:defRPr sz="2700" kern="1200">
          <a:solidFill>
            <a:schemeClr val="tx1"/>
          </a:solidFill>
          <a:latin typeface="+mn-lt"/>
          <a:ea typeface="+mn-ea"/>
          <a:cs typeface="+mn-cs"/>
        </a:defRPr>
      </a:lvl8pPr>
      <a:lvl9pPr marL="5596628" algn="l" defTabSz="1399156" rtl="0" eaLnBrk="1" latinLnBrk="0" hangingPunct="1">
        <a:defRPr sz="27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553" userDrawn="1">
          <p15:clr>
            <a:srgbClr val="C35EA4"/>
          </p15:clr>
        </p15:guide>
        <p15:guide id="17" pos="10969" userDrawn="1">
          <p15:clr>
            <a:srgbClr val="C35EA4"/>
          </p15:clr>
        </p15:guide>
        <p15:guide id="25" orient="horz" pos="983" userDrawn="1">
          <p15:clr>
            <a:srgbClr val="C35EA4"/>
          </p15:clr>
        </p15:guide>
        <p15:guide id="26" orient="horz" pos="10531" userDrawn="1">
          <p15:clr>
            <a:srgbClr val="C35EA4"/>
          </p15:clr>
        </p15:guide>
        <p15:guide id="27" orient="horz" pos="491" userDrawn="1">
          <p15:clr>
            <a:srgbClr val="A4A3A4"/>
          </p15:clr>
        </p15:guide>
        <p15:guide id="28" pos="278" userDrawn="1">
          <p15:clr>
            <a:srgbClr val="A4A3A4"/>
          </p15:clr>
        </p15:guide>
        <p15:guide id="29" orient="horz" pos="11027" userDrawn="1">
          <p15:clr>
            <a:srgbClr val="A4A3A4"/>
          </p15:clr>
        </p15:guide>
        <p15:guide id="30" pos="11242" userDrawn="1">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6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7.xml"/></Relationships>
</file>

<file path=ppt/slides/_rels/slide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xml"/><Relationship Id="rId1" Type="http://schemas.openxmlformats.org/officeDocument/2006/relationships/slideLayout" Target="../slideLayouts/slideLayout67.xml"/></Relationships>
</file>

<file path=ppt/slides/_rels/slide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xml"/><Relationship Id="rId1" Type="http://schemas.openxmlformats.org/officeDocument/2006/relationships/slideLayout" Target="../slideLayouts/slideLayout6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BB00BB58-6378-5751-7743-7F0F64512170}"/>
              </a:ext>
            </a:extLst>
          </p:cNvPr>
          <p:cNvGraphicFramePr/>
          <p:nvPr>
            <p:extLst>
              <p:ext uri="{D42A27DB-BD31-4B8C-83A1-F6EECF244321}">
                <p14:modId xmlns:p14="http://schemas.microsoft.com/office/powerpoint/2010/main" val="1609173836"/>
              </p:ext>
            </p:extLst>
          </p:nvPr>
        </p:nvGraphicFramePr>
        <p:xfrm>
          <a:off x="335529" y="722536"/>
          <a:ext cx="17616942" cy="1399930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2569236"/>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CD01E738-6656-CA86-5D6A-21E6FE2532F4}"/>
              </a:ext>
            </a:extLst>
          </p:cNvPr>
          <p:cNvSpPr/>
          <p:nvPr/>
        </p:nvSpPr>
        <p:spPr bwMode="auto">
          <a:xfrm>
            <a:off x="4377007" y="2601746"/>
            <a:ext cx="2013155" cy="693176"/>
          </a:xfrm>
          <a:prstGeom prst="roundRect">
            <a:avLst>
              <a:gd name="adj" fmla="val 50000"/>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chemeClr val="tx1"/>
                </a:solidFill>
                <a:ea typeface="Segoe UI" pitchFamily="34" charset="0"/>
                <a:cs typeface="Segoe UI" pitchFamily="34" charset="0"/>
              </a:rPr>
              <a:t>Start</a:t>
            </a:r>
          </a:p>
        </p:txBody>
      </p:sp>
      <p:sp>
        <p:nvSpPr>
          <p:cNvPr id="83" name="Flowchart: Predefined Process 82">
            <a:extLst>
              <a:ext uri="{FF2B5EF4-FFF2-40B4-BE49-F238E27FC236}">
                <a16:creationId xmlns:a16="http://schemas.microsoft.com/office/drawing/2014/main" id="{BFA099C3-1139-7E7E-AB86-A827F66EB71A}"/>
              </a:ext>
            </a:extLst>
          </p:cNvPr>
          <p:cNvSpPr/>
          <p:nvPr/>
        </p:nvSpPr>
        <p:spPr bwMode="auto">
          <a:xfrm>
            <a:off x="7328790" y="8244040"/>
            <a:ext cx="272907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lvl="0" algn="ctr"/>
            <a:r>
              <a:rPr lang="en-US" sz="1800"/>
              <a:t>Identify and Qualify Leads</a:t>
            </a:r>
          </a:p>
        </p:txBody>
      </p:sp>
      <p:sp>
        <p:nvSpPr>
          <p:cNvPr id="98" name="Flowchart: Predefined Process 97">
            <a:extLst>
              <a:ext uri="{FF2B5EF4-FFF2-40B4-BE49-F238E27FC236}">
                <a16:creationId xmlns:a16="http://schemas.microsoft.com/office/drawing/2014/main" id="{92803DB4-0AFA-48E9-DB3D-F1A7EBDCB888}"/>
              </a:ext>
            </a:extLst>
          </p:cNvPr>
          <p:cNvSpPr/>
          <p:nvPr/>
        </p:nvSpPr>
        <p:spPr bwMode="auto">
          <a:xfrm>
            <a:off x="7328790" y="4134866"/>
            <a:ext cx="272907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lvl="0" algn="ctr"/>
            <a:r>
              <a:rPr lang="en-US" sz="1800"/>
              <a:t>Define sales strategy</a:t>
            </a:r>
          </a:p>
        </p:txBody>
      </p:sp>
      <p:sp>
        <p:nvSpPr>
          <p:cNvPr id="103" name="Rectangle: Rounded Corners 102">
            <a:extLst>
              <a:ext uri="{FF2B5EF4-FFF2-40B4-BE49-F238E27FC236}">
                <a16:creationId xmlns:a16="http://schemas.microsoft.com/office/drawing/2014/main" id="{F9C27996-6479-D252-639B-594F2BB9FF31}"/>
              </a:ext>
            </a:extLst>
          </p:cNvPr>
          <p:cNvSpPr/>
          <p:nvPr/>
        </p:nvSpPr>
        <p:spPr bwMode="auto">
          <a:xfrm>
            <a:off x="13853161" y="14792047"/>
            <a:ext cx="2013155" cy="693176"/>
          </a:xfrm>
          <a:prstGeom prst="roundRect">
            <a:avLst>
              <a:gd name="adj" fmla="val 50000"/>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chemeClr val="tx1"/>
                </a:solidFill>
                <a:ea typeface="Segoe UI" pitchFamily="34" charset="0"/>
                <a:cs typeface="Segoe UI" pitchFamily="34" charset="0"/>
              </a:rPr>
              <a:t>End</a:t>
            </a:r>
          </a:p>
        </p:txBody>
      </p:sp>
      <p:sp>
        <p:nvSpPr>
          <p:cNvPr id="199" name="Rectangle 198">
            <a:extLst>
              <a:ext uri="{FF2B5EF4-FFF2-40B4-BE49-F238E27FC236}">
                <a16:creationId xmlns:a16="http://schemas.microsoft.com/office/drawing/2014/main" id="{4990BBEE-9634-F6C8-A796-D9015078432A}"/>
              </a:ext>
            </a:extLst>
          </p:cNvPr>
          <p:cNvSpPr/>
          <p:nvPr/>
        </p:nvSpPr>
        <p:spPr bwMode="auto">
          <a:xfrm>
            <a:off x="7328790" y="2218287"/>
            <a:ext cx="2497679" cy="1460092"/>
          </a:xfrm>
          <a:prstGeom prst="rect">
            <a:avLst/>
          </a:prstGeom>
          <a:solidFill>
            <a:schemeClr val="accent1"/>
          </a:solidFill>
          <a:ln w="19050">
            <a:solidFill>
              <a:schemeClr val="accent1"/>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lvl="0" rtl="0"/>
            <a:r>
              <a:rPr lang="en-US" sz="1800">
                <a:latin typeface="+mj-lt"/>
              </a:rPr>
              <a:t>Prospect To Quote</a:t>
            </a:r>
          </a:p>
        </p:txBody>
      </p:sp>
      <p:sp>
        <p:nvSpPr>
          <p:cNvPr id="2" name="Rectangle 1">
            <a:extLst>
              <a:ext uri="{FF2B5EF4-FFF2-40B4-BE49-F238E27FC236}">
                <a16:creationId xmlns:a16="http://schemas.microsoft.com/office/drawing/2014/main" id="{77611BAB-AAFD-6C56-F99A-54C577DB5C04}"/>
              </a:ext>
            </a:extLst>
          </p:cNvPr>
          <p:cNvSpPr/>
          <p:nvPr/>
        </p:nvSpPr>
        <p:spPr bwMode="auto">
          <a:xfrm>
            <a:off x="4262614" y="6192931"/>
            <a:ext cx="2013156" cy="1460092"/>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lvl="0" algn="ctr"/>
            <a:r>
              <a:rPr lang="en-US" sz="1800" b="0" i="0"/>
              <a:t>Forecast to Plan</a:t>
            </a:r>
            <a:endParaRPr lang="en-US" sz="1800"/>
          </a:p>
        </p:txBody>
      </p:sp>
      <p:sp>
        <p:nvSpPr>
          <p:cNvPr id="20" name="Flowchart: Predefined Process 19">
            <a:extLst>
              <a:ext uri="{FF2B5EF4-FFF2-40B4-BE49-F238E27FC236}">
                <a16:creationId xmlns:a16="http://schemas.microsoft.com/office/drawing/2014/main" id="{F3AF1995-D171-16E3-A11F-351815AE0980}"/>
              </a:ext>
            </a:extLst>
          </p:cNvPr>
          <p:cNvSpPr/>
          <p:nvPr/>
        </p:nvSpPr>
        <p:spPr bwMode="auto">
          <a:xfrm>
            <a:off x="7328790" y="10295148"/>
            <a:ext cx="272907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lvl="0" algn="ctr"/>
            <a:r>
              <a:rPr lang="en-US" sz="1800"/>
              <a:t>Pursue Opportunities</a:t>
            </a:r>
          </a:p>
        </p:txBody>
      </p:sp>
      <p:sp>
        <p:nvSpPr>
          <p:cNvPr id="21" name="Flowchart: Predefined Process 20">
            <a:extLst>
              <a:ext uri="{FF2B5EF4-FFF2-40B4-BE49-F238E27FC236}">
                <a16:creationId xmlns:a16="http://schemas.microsoft.com/office/drawing/2014/main" id="{7B5D59B8-4CB4-6B31-D7C2-B727C438933F}"/>
              </a:ext>
            </a:extLst>
          </p:cNvPr>
          <p:cNvSpPr/>
          <p:nvPr/>
        </p:nvSpPr>
        <p:spPr bwMode="auto">
          <a:xfrm>
            <a:off x="7328790" y="6192931"/>
            <a:ext cx="272907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lvl="0" algn="ctr"/>
            <a:r>
              <a:rPr lang="en-US" sz="1800"/>
              <a:t>Run Marketing Campaigns</a:t>
            </a:r>
          </a:p>
        </p:txBody>
      </p:sp>
      <p:sp>
        <p:nvSpPr>
          <p:cNvPr id="22" name="Flowchart: Predefined Process 21">
            <a:extLst>
              <a:ext uri="{FF2B5EF4-FFF2-40B4-BE49-F238E27FC236}">
                <a16:creationId xmlns:a16="http://schemas.microsoft.com/office/drawing/2014/main" id="{E6D8F978-793E-68EF-6AE7-E34DC9737D90}"/>
              </a:ext>
            </a:extLst>
          </p:cNvPr>
          <p:cNvSpPr/>
          <p:nvPr/>
        </p:nvSpPr>
        <p:spPr bwMode="auto">
          <a:xfrm>
            <a:off x="7328789" y="12367892"/>
            <a:ext cx="2717379"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lvl="0" algn="ctr"/>
            <a:r>
              <a:rPr lang="en-US" sz="1800"/>
              <a:t>Estimate and Quote Sales</a:t>
            </a:r>
          </a:p>
        </p:txBody>
      </p:sp>
      <p:sp>
        <p:nvSpPr>
          <p:cNvPr id="158" name="Flowchart: Predefined Process 157">
            <a:extLst>
              <a:ext uri="{FF2B5EF4-FFF2-40B4-BE49-F238E27FC236}">
                <a16:creationId xmlns:a16="http://schemas.microsoft.com/office/drawing/2014/main" id="{18E42D95-20EA-8A94-096E-421E3035CA8B}"/>
              </a:ext>
            </a:extLst>
          </p:cNvPr>
          <p:cNvSpPr/>
          <p:nvPr/>
        </p:nvSpPr>
        <p:spPr bwMode="auto">
          <a:xfrm>
            <a:off x="7328790" y="14397364"/>
            <a:ext cx="272907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lvl="0" algn="ctr"/>
            <a:r>
              <a:rPr lang="en-US" sz="1800"/>
              <a:t>Manage Customer Relationships</a:t>
            </a:r>
          </a:p>
        </p:txBody>
      </p:sp>
      <p:cxnSp>
        <p:nvCxnSpPr>
          <p:cNvPr id="233" name="Straight Arrow Connector 232">
            <a:extLst>
              <a:ext uri="{FF2B5EF4-FFF2-40B4-BE49-F238E27FC236}">
                <a16:creationId xmlns:a16="http://schemas.microsoft.com/office/drawing/2014/main" id="{A9FC374A-9325-DF92-02CC-8B53B59D67C8}"/>
              </a:ext>
            </a:extLst>
          </p:cNvPr>
          <p:cNvCxnSpPr>
            <a:cxnSpLocks/>
          </p:cNvCxnSpPr>
          <p:nvPr/>
        </p:nvCxnSpPr>
        <p:spPr>
          <a:xfrm>
            <a:off x="8595360" y="3599788"/>
            <a:ext cx="0" cy="542036"/>
          </a:xfrm>
          <a:prstGeom prst="straightConnector1">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D1814338-6317-E462-95C8-891FC5F67F84}"/>
              </a:ext>
            </a:extLst>
          </p:cNvPr>
          <p:cNvSpPr/>
          <p:nvPr/>
        </p:nvSpPr>
        <p:spPr bwMode="auto">
          <a:xfrm>
            <a:off x="4262614" y="4134866"/>
            <a:ext cx="2013156" cy="1460092"/>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lvl="0" algn="ctr"/>
            <a:r>
              <a:rPr lang="en-US" sz="1800" b="0" i="0"/>
              <a:t>Product and Service Lifecycle Management</a:t>
            </a:r>
            <a:endParaRPr lang="en-US" sz="1800"/>
          </a:p>
        </p:txBody>
      </p:sp>
      <p:cxnSp>
        <p:nvCxnSpPr>
          <p:cNvPr id="10" name="Connector: Elbow 9">
            <a:extLst>
              <a:ext uri="{FF2B5EF4-FFF2-40B4-BE49-F238E27FC236}">
                <a16:creationId xmlns:a16="http://schemas.microsoft.com/office/drawing/2014/main" id="{46EB617B-9D87-E8F5-DB8C-E4C256490769}"/>
              </a:ext>
            </a:extLst>
          </p:cNvPr>
          <p:cNvCxnSpPr>
            <a:cxnSpLocks/>
            <a:stCxn id="14" idx="3"/>
            <a:endCxn id="199" idx="1"/>
          </p:cNvCxnSpPr>
          <p:nvPr/>
        </p:nvCxnSpPr>
        <p:spPr>
          <a:xfrm flipV="1">
            <a:off x="6390162" y="2948333"/>
            <a:ext cx="938628" cy="1"/>
          </a:xfrm>
          <a:prstGeom prst="bentConnector3">
            <a:avLst>
              <a:gd name="adj1" fmla="val 50000"/>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6" name="Connector: Elbow 15">
            <a:extLst>
              <a:ext uri="{FF2B5EF4-FFF2-40B4-BE49-F238E27FC236}">
                <a16:creationId xmlns:a16="http://schemas.microsoft.com/office/drawing/2014/main" id="{CCB65338-FDAF-119C-F8CA-EADBB0EFCD97}"/>
              </a:ext>
            </a:extLst>
          </p:cNvPr>
          <p:cNvCxnSpPr>
            <a:cxnSpLocks/>
            <a:stCxn id="14" idx="1"/>
            <a:endCxn id="7" idx="1"/>
          </p:cNvCxnSpPr>
          <p:nvPr/>
        </p:nvCxnSpPr>
        <p:spPr>
          <a:xfrm rot="10800000" flipV="1">
            <a:off x="4262615" y="2948334"/>
            <a:ext cx="114393" cy="1916578"/>
          </a:xfrm>
          <a:prstGeom prst="bentConnector3">
            <a:avLst>
              <a:gd name="adj1" fmla="val 299837"/>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E234CCD4-3B08-E341-B503-6B5DFEA00305}"/>
              </a:ext>
            </a:extLst>
          </p:cNvPr>
          <p:cNvCxnSpPr>
            <a:cxnSpLocks/>
            <a:stCxn id="14" idx="1"/>
            <a:endCxn id="2" idx="1"/>
          </p:cNvCxnSpPr>
          <p:nvPr/>
        </p:nvCxnSpPr>
        <p:spPr>
          <a:xfrm rot="10800000" flipV="1">
            <a:off x="4262615" y="2948333"/>
            <a:ext cx="114393" cy="3974643"/>
          </a:xfrm>
          <a:prstGeom prst="bentConnector3">
            <a:avLst>
              <a:gd name="adj1" fmla="val 299837"/>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EF67BF94-1AF4-EE03-123F-6B488C33E3EF}"/>
              </a:ext>
            </a:extLst>
          </p:cNvPr>
          <p:cNvCxnSpPr>
            <a:cxnSpLocks/>
          </p:cNvCxnSpPr>
          <p:nvPr/>
        </p:nvCxnSpPr>
        <p:spPr>
          <a:xfrm>
            <a:off x="8595360" y="5601916"/>
            <a:ext cx="0" cy="591016"/>
          </a:xfrm>
          <a:prstGeom prst="straightConnector1">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83F2295E-A576-CC45-6413-A643971054E4}"/>
              </a:ext>
            </a:extLst>
          </p:cNvPr>
          <p:cNvCxnSpPr>
            <a:cxnSpLocks/>
          </p:cNvCxnSpPr>
          <p:nvPr/>
        </p:nvCxnSpPr>
        <p:spPr>
          <a:xfrm>
            <a:off x="8595360" y="7653024"/>
            <a:ext cx="0" cy="591016"/>
          </a:xfrm>
          <a:prstGeom prst="straightConnector1">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874ED07A-905A-E106-C644-25C9823CFA5A}"/>
              </a:ext>
            </a:extLst>
          </p:cNvPr>
          <p:cNvCxnSpPr>
            <a:cxnSpLocks/>
          </p:cNvCxnSpPr>
          <p:nvPr/>
        </p:nvCxnSpPr>
        <p:spPr>
          <a:xfrm>
            <a:off x="8595360" y="9704132"/>
            <a:ext cx="0" cy="591016"/>
          </a:xfrm>
          <a:prstGeom prst="straightConnector1">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A223F556-00B7-67D5-33CD-BCBFF0CD0B63}"/>
              </a:ext>
            </a:extLst>
          </p:cNvPr>
          <p:cNvCxnSpPr>
            <a:cxnSpLocks/>
          </p:cNvCxnSpPr>
          <p:nvPr/>
        </p:nvCxnSpPr>
        <p:spPr>
          <a:xfrm flipH="1">
            <a:off x="8590010" y="11755240"/>
            <a:ext cx="5350" cy="612652"/>
          </a:xfrm>
          <a:prstGeom prst="straightConnector1">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A87CA0C0-5D70-715B-F980-089E558A95D0}"/>
              </a:ext>
            </a:extLst>
          </p:cNvPr>
          <p:cNvCxnSpPr>
            <a:cxnSpLocks/>
          </p:cNvCxnSpPr>
          <p:nvPr/>
        </p:nvCxnSpPr>
        <p:spPr>
          <a:xfrm>
            <a:off x="8590010" y="13827984"/>
            <a:ext cx="5350" cy="569380"/>
          </a:xfrm>
          <a:prstGeom prst="straightConnector1">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44" name="Connector: Elbow 143">
            <a:extLst>
              <a:ext uri="{FF2B5EF4-FFF2-40B4-BE49-F238E27FC236}">
                <a16:creationId xmlns:a16="http://schemas.microsoft.com/office/drawing/2014/main" id="{9AD40DA6-13F8-AE0B-E020-BB1E83693BD2}"/>
              </a:ext>
            </a:extLst>
          </p:cNvPr>
          <p:cNvCxnSpPr>
            <a:cxnSpLocks/>
            <a:stCxn id="7" idx="3"/>
            <a:endCxn id="98" idx="1"/>
          </p:cNvCxnSpPr>
          <p:nvPr/>
        </p:nvCxnSpPr>
        <p:spPr>
          <a:xfrm>
            <a:off x="6275770" y="4864912"/>
            <a:ext cx="1053020" cy="12700"/>
          </a:xfrm>
          <a:prstGeom prst="bentConnector3">
            <a:avLst>
              <a:gd name="adj1" fmla="val 50000"/>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85" name="Rectangle 184">
            <a:extLst>
              <a:ext uri="{FF2B5EF4-FFF2-40B4-BE49-F238E27FC236}">
                <a16:creationId xmlns:a16="http://schemas.microsoft.com/office/drawing/2014/main" id="{92DC3B4B-48CD-0CEE-011E-5B996A6BC597}"/>
              </a:ext>
            </a:extLst>
          </p:cNvPr>
          <p:cNvSpPr/>
          <p:nvPr/>
        </p:nvSpPr>
        <p:spPr bwMode="auto">
          <a:xfrm>
            <a:off x="13875742" y="8244040"/>
            <a:ext cx="2013156" cy="1460092"/>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lvl="0" algn="ctr"/>
            <a:r>
              <a:rPr lang="en-US" sz="1800" b="0" i="0"/>
              <a:t>Inventory to Deliver</a:t>
            </a:r>
            <a:endParaRPr lang="en-US" sz="1800"/>
          </a:p>
        </p:txBody>
      </p:sp>
      <p:sp>
        <p:nvSpPr>
          <p:cNvPr id="195" name="Rectangle 194">
            <a:extLst>
              <a:ext uri="{FF2B5EF4-FFF2-40B4-BE49-F238E27FC236}">
                <a16:creationId xmlns:a16="http://schemas.microsoft.com/office/drawing/2014/main" id="{E9E262CA-DF86-D06F-66F8-74944B502E63}"/>
              </a:ext>
            </a:extLst>
          </p:cNvPr>
          <p:cNvSpPr/>
          <p:nvPr/>
        </p:nvSpPr>
        <p:spPr bwMode="auto">
          <a:xfrm>
            <a:off x="13853160" y="6192931"/>
            <a:ext cx="2013156" cy="1460092"/>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lvl="0" algn="ctr"/>
            <a:r>
              <a:rPr lang="en-US" sz="1800" b="0" i="0"/>
              <a:t>Service to Cash</a:t>
            </a:r>
            <a:endParaRPr lang="en-US" sz="1800"/>
          </a:p>
        </p:txBody>
      </p:sp>
      <p:sp>
        <p:nvSpPr>
          <p:cNvPr id="196" name="Rectangle 195">
            <a:extLst>
              <a:ext uri="{FF2B5EF4-FFF2-40B4-BE49-F238E27FC236}">
                <a16:creationId xmlns:a16="http://schemas.microsoft.com/office/drawing/2014/main" id="{00EB2E1E-77CB-2B0B-63E9-C561FC974F2D}"/>
              </a:ext>
            </a:extLst>
          </p:cNvPr>
          <p:cNvSpPr/>
          <p:nvPr/>
        </p:nvSpPr>
        <p:spPr bwMode="auto">
          <a:xfrm>
            <a:off x="13853160" y="4134866"/>
            <a:ext cx="2013156" cy="1460092"/>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lvl="0"/>
            <a:r>
              <a:rPr lang="en-US" sz="1800" b="0" i="0"/>
              <a:t>Order to Cash</a:t>
            </a:r>
            <a:endParaRPr lang="en-US" sz="1800"/>
          </a:p>
        </p:txBody>
      </p:sp>
      <p:cxnSp>
        <p:nvCxnSpPr>
          <p:cNvPr id="344" name="Straight Arrow Connector 343">
            <a:extLst>
              <a:ext uri="{FF2B5EF4-FFF2-40B4-BE49-F238E27FC236}">
                <a16:creationId xmlns:a16="http://schemas.microsoft.com/office/drawing/2014/main" id="{AF885222-CA0B-25B5-E8C4-6651E75727B4}"/>
              </a:ext>
            </a:extLst>
          </p:cNvPr>
          <p:cNvCxnSpPr>
            <a:cxnSpLocks/>
            <a:stCxn id="43" idx="3"/>
            <a:endCxn id="103" idx="1"/>
          </p:cNvCxnSpPr>
          <p:nvPr/>
        </p:nvCxnSpPr>
        <p:spPr>
          <a:xfrm>
            <a:off x="13215641" y="15127410"/>
            <a:ext cx="637520" cy="11225"/>
          </a:xfrm>
          <a:prstGeom prst="straightConnector1">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B700FABF-7F2C-4D0C-D2B9-B6B9AA4FD9AE}"/>
              </a:ext>
            </a:extLst>
          </p:cNvPr>
          <p:cNvSpPr/>
          <p:nvPr/>
        </p:nvSpPr>
        <p:spPr bwMode="auto">
          <a:xfrm>
            <a:off x="4262614" y="8244040"/>
            <a:ext cx="2013156" cy="1460092"/>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lvl="0" algn="ctr"/>
            <a:r>
              <a:rPr lang="en-US" sz="1800"/>
              <a:t>Project to profit</a:t>
            </a:r>
          </a:p>
        </p:txBody>
      </p:sp>
      <p:sp>
        <p:nvSpPr>
          <p:cNvPr id="43" name="Flowchart: Predefined Process 42">
            <a:extLst>
              <a:ext uri="{FF2B5EF4-FFF2-40B4-BE49-F238E27FC236}">
                <a16:creationId xmlns:a16="http://schemas.microsoft.com/office/drawing/2014/main" id="{99FF6DA6-D422-07A3-7E1F-168A9962A433}"/>
              </a:ext>
            </a:extLst>
          </p:cNvPr>
          <p:cNvSpPr/>
          <p:nvPr/>
        </p:nvSpPr>
        <p:spPr bwMode="auto">
          <a:xfrm>
            <a:off x="10717961" y="14397364"/>
            <a:ext cx="249768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t>Analyze Service Operations</a:t>
            </a:r>
          </a:p>
        </p:txBody>
      </p:sp>
      <p:cxnSp>
        <p:nvCxnSpPr>
          <p:cNvPr id="53" name="Straight Arrow Connector 52">
            <a:extLst>
              <a:ext uri="{FF2B5EF4-FFF2-40B4-BE49-F238E27FC236}">
                <a16:creationId xmlns:a16="http://schemas.microsoft.com/office/drawing/2014/main" id="{E1263FAD-C031-7B86-A0C3-91A83124BCC9}"/>
              </a:ext>
            </a:extLst>
          </p:cNvPr>
          <p:cNvCxnSpPr>
            <a:cxnSpLocks/>
            <a:endCxn id="43" idx="1"/>
          </p:cNvCxnSpPr>
          <p:nvPr/>
        </p:nvCxnSpPr>
        <p:spPr>
          <a:xfrm>
            <a:off x="10105841" y="15127410"/>
            <a:ext cx="612120" cy="0"/>
          </a:xfrm>
          <a:prstGeom prst="straightConnector1">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34" name="Connector: Elbow 133">
            <a:extLst>
              <a:ext uri="{FF2B5EF4-FFF2-40B4-BE49-F238E27FC236}">
                <a16:creationId xmlns:a16="http://schemas.microsoft.com/office/drawing/2014/main" id="{6983D6A9-DD49-0037-F410-D28B5C725238}"/>
              </a:ext>
            </a:extLst>
          </p:cNvPr>
          <p:cNvCxnSpPr>
            <a:cxnSpLocks/>
            <a:stCxn id="14" idx="1"/>
            <a:endCxn id="11" idx="1"/>
          </p:cNvCxnSpPr>
          <p:nvPr/>
        </p:nvCxnSpPr>
        <p:spPr>
          <a:xfrm rot="10800000" flipV="1">
            <a:off x="4262615" y="2948334"/>
            <a:ext cx="114393" cy="6025752"/>
          </a:xfrm>
          <a:prstGeom prst="bentConnector3">
            <a:avLst>
              <a:gd name="adj1" fmla="val 299837"/>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23" name="Connector: Elbow 222">
            <a:extLst>
              <a:ext uri="{FF2B5EF4-FFF2-40B4-BE49-F238E27FC236}">
                <a16:creationId xmlns:a16="http://schemas.microsoft.com/office/drawing/2014/main" id="{09005265-42E6-A9B3-0D37-58DCA3DA71EC}"/>
              </a:ext>
            </a:extLst>
          </p:cNvPr>
          <p:cNvCxnSpPr>
            <a:cxnSpLocks/>
            <a:stCxn id="43" idx="0"/>
            <a:endCxn id="185" idx="1"/>
          </p:cNvCxnSpPr>
          <p:nvPr/>
        </p:nvCxnSpPr>
        <p:spPr>
          <a:xfrm rot="5400000" flipH="1" flipV="1">
            <a:off x="10209632" y="10731255"/>
            <a:ext cx="5423278" cy="1908941"/>
          </a:xfrm>
          <a:prstGeom prst="bentConnector2">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8" name="Connector: Elbow 143">
            <a:extLst>
              <a:ext uri="{FF2B5EF4-FFF2-40B4-BE49-F238E27FC236}">
                <a16:creationId xmlns:a16="http://schemas.microsoft.com/office/drawing/2014/main" id="{A63DF4ED-FB85-DAE9-6258-E8C25D0629B4}"/>
              </a:ext>
            </a:extLst>
          </p:cNvPr>
          <p:cNvCxnSpPr>
            <a:cxnSpLocks/>
            <a:stCxn id="2" idx="3"/>
            <a:endCxn id="21" idx="1"/>
          </p:cNvCxnSpPr>
          <p:nvPr/>
        </p:nvCxnSpPr>
        <p:spPr>
          <a:xfrm>
            <a:off x="6275770" y="6922977"/>
            <a:ext cx="1053020" cy="0"/>
          </a:xfrm>
          <a:prstGeom prst="straightConnector1">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6" name="Connector: Elbow 222">
            <a:extLst>
              <a:ext uri="{FF2B5EF4-FFF2-40B4-BE49-F238E27FC236}">
                <a16:creationId xmlns:a16="http://schemas.microsoft.com/office/drawing/2014/main" id="{F8EF1F75-184C-3FAF-9010-2E8462BE22EB}"/>
              </a:ext>
            </a:extLst>
          </p:cNvPr>
          <p:cNvCxnSpPr>
            <a:cxnSpLocks/>
            <a:stCxn id="43" idx="0"/>
            <a:endCxn id="195" idx="1"/>
          </p:cNvCxnSpPr>
          <p:nvPr/>
        </p:nvCxnSpPr>
        <p:spPr>
          <a:xfrm rot="5400000" flipH="1" flipV="1">
            <a:off x="9172787" y="9716992"/>
            <a:ext cx="7474387" cy="1886359"/>
          </a:xfrm>
          <a:prstGeom prst="bentConnector2">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7" name="Connector: Elbow 222">
            <a:extLst>
              <a:ext uri="{FF2B5EF4-FFF2-40B4-BE49-F238E27FC236}">
                <a16:creationId xmlns:a16="http://schemas.microsoft.com/office/drawing/2014/main" id="{BBD196BC-5D98-F017-6F7E-FE3197635F4B}"/>
              </a:ext>
            </a:extLst>
          </p:cNvPr>
          <p:cNvCxnSpPr>
            <a:cxnSpLocks/>
            <a:stCxn id="43" idx="0"/>
            <a:endCxn id="196" idx="1"/>
          </p:cNvCxnSpPr>
          <p:nvPr/>
        </p:nvCxnSpPr>
        <p:spPr>
          <a:xfrm rot="5400000" flipH="1" flipV="1">
            <a:off x="8143754" y="8687959"/>
            <a:ext cx="9532452" cy="1886359"/>
          </a:xfrm>
          <a:prstGeom prst="bentConnector2">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19969354"/>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F8C2B7A7-BD38-4AB3-7ED3-9A1B852BF7C4}"/>
              </a:ext>
            </a:extLst>
          </p:cNvPr>
          <p:cNvSpPr/>
          <p:nvPr/>
        </p:nvSpPr>
        <p:spPr bwMode="auto">
          <a:xfrm>
            <a:off x="7224573" y="252246"/>
            <a:ext cx="10899060" cy="14151055"/>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lvl="0" algn="ctr"/>
            <a:endParaRPr lang="en-US" sz="1800" dirty="0"/>
          </a:p>
        </p:txBody>
      </p:sp>
      <p:sp>
        <p:nvSpPr>
          <p:cNvPr id="14" name="Rectangle: Rounded Corners 13">
            <a:extLst>
              <a:ext uri="{FF2B5EF4-FFF2-40B4-BE49-F238E27FC236}">
                <a16:creationId xmlns:a16="http://schemas.microsoft.com/office/drawing/2014/main" id="{CD01E738-6656-CA86-5D6A-21E6FE2532F4}"/>
              </a:ext>
            </a:extLst>
          </p:cNvPr>
          <p:cNvSpPr/>
          <p:nvPr/>
        </p:nvSpPr>
        <p:spPr bwMode="auto">
          <a:xfrm>
            <a:off x="1107458" y="635705"/>
            <a:ext cx="2013155" cy="693176"/>
          </a:xfrm>
          <a:prstGeom prst="roundRect">
            <a:avLst>
              <a:gd name="adj" fmla="val 50000"/>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chemeClr val="tx1"/>
                </a:solidFill>
                <a:ea typeface="Segoe UI" pitchFamily="34" charset="0"/>
                <a:cs typeface="Segoe UI" pitchFamily="34" charset="0"/>
              </a:rPr>
              <a:t>Start</a:t>
            </a:r>
          </a:p>
        </p:txBody>
      </p:sp>
      <p:sp>
        <p:nvSpPr>
          <p:cNvPr id="83" name="Flowchart: Predefined Process 82">
            <a:extLst>
              <a:ext uri="{FF2B5EF4-FFF2-40B4-BE49-F238E27FC236}">
                <a16:creationId xmlns:a16="http://schemas.microsoft.com/office/drawing/2014/main" id="{BFA099C3-1139-7E7E-AB86-A827F66EB71A}"/>
              </a:ext>
            </a:extLst>
          </p:cNvPr>
          <p:cNvSpPr/>
          <p:nvPr/>
        </p:nvSpPr>
        <p:spPr bwMode="auto">
          <a:xfrm>
            <a:off x="4059241" y="6277999"/>
            <a:ext cx="272907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lvl="0" algn="ctr"/>
            <a:r>
              <a:rPr lang="en-US" sz="1800"/>
              <a:t>Identify and Qualify Leads</a:t>
            </a:r>
          </a:p>
        </p:txBody>
      </p:sp>
      <p:sp>
        <p:nvSpPr>
          <p:cNvPr id="98" name="Flowchart: Predefined Process 97">
            <a:extLst>
              <a:ext uri="{FF2B5EF4-FFF2-40B4-BE49-F238E27FC236}">
                <a16:creationId xmlns:a16="http://schemas.microsoft.com/office/drawing/2014/main" id="{92803DB4-0AFA-48E9-DB3D-F1A7EBDCB888}"/>
              </a:ext>
            </a:extLst>
          </p:cNvPr>
          <p:cNvSpPr/>
          <p:nvPr/>
        </p:nvSpPr>
        <p:spPr bwMode="auto">
          <a:xfrm>
            <a:off x="4059241" y="2168825"/>
            <a:ext cx="272907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lvl="0" algn="ctr"/>
            <a:r>
              <a:rPr lang="en-US" sz="1800"/>
              <a:t>Define sales strategy</a:t>
            </a:r>
          </a:p>
        </p:txBody>
      </p:sp>
      <p:sp>
        <p:nvSpPr>
          <p:cNvPr id="103" name="Rectangle: Rounded Corners 102">
            <a:extLst>
              <a:ext uri="{FF2B5EF4-FFF2-40B4-BE49-F238E27FC236}">
                <a16:creationId xmlns:a16="http://schemas.microsoft.com/office/drawing/2014/main" id="{F9C27996-6479-D252-639B-594F2BB9FF31}"/>
              </a:ext>
            </a:extLst>
          </p:cNvPr>
          <p:cNvSpPr/>
          <p:nvPr/>
        </p:nvSpPr>
        <p:spPr bwMode="auto">
          <a:xfrm>
            <a:off x="16173032" y="15023266"/>
            <a:ext cx="2013155" cy="693176"/>
          </a:xfrm>
          <a:prstGeom prst="roundRect">
            <a:avLst>
              <a:gd name="adj" fmla="val 50000"/>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End</a:t>
            </a:r>
          </a:p>
        </p:txBody>
      </p:sp>
      <p:sp>
        <p:nvSpPr>
          <p:cNvPr id="199" name="Rectangle 198">
            <a:extLst>
              <a:ext uri="{FF2B5EF4-FFF2-40B4-BE49-F238E27FC236}">
                <a16:creationId xmlns:a16="http://schemas.microsoft.com/office/drawing/2014/main" id="{4990BBEE-9634-F6C8-A796-D9015078432A}"/>
              </a:ext>
            </a:extLst>
          </p:cNvPr>
          <p:cNvSpPr/>
          <p:nvPr/>
        </p:nvSpPr>
        <p:spPr bwMode="auto">
          <a:xfrm>
            <a:off x="4059241" y="252246"/>
            <a:ext cx="2497679" cy="1460092"/>
          </a:xfrm>
          <a:prstGeom prst="rect">
            <a:avLst/>
          </a:prstGeom>
          <a:solidFill>
            <a:schemeClr val="accent1"/>
          </a:solidFill>
          <a:ln w="19050">
            <a:solidFill>
              <a:schemeClr val="accent1"/>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lvl="0" rtl="0"/>
            <a:r>
              <a:rPr lang="en-US" sz="1800">
                <a:latin typeface="+mj-lt"/>
              </a:rPr>
              <a:t>Prospect To Quote</a:t>
            </a:r>
          </a:p>
        </p:txBody>
      </p:sp>
      <p:sp>
        <p:nvSpPr>
          <p:cNvPr id="2" name="Rectangle 1">
            <a:extLst>
              <a:ext uri="{FF2B5EF4-FFF2-40B4-BE49-F238E27FC236}">
                <a16:creationId xmlns:a16="http://schemas.microsoft.com/office/drawing/2014/main" id="{77611BAB-AAFD-6C56-F99A-54C577DB5C04}"/>
              </a:ext>
            </a:extLst>
          </p:cNvPr>
          <p:cNvSpPr/>
          <p:nvPr/>
        </p:nvSpPr>
        <p:spPr bwMode="auto">
          <a:xfrm>
            <a:off x="993065" y="4226890"/>
            <a:ext cx="2013156" cy="1460092"/>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lvl="0" algn="ctr"/>
            <a:r>
              <a:rPr lang="en-US" sz="1800" b="0" i="0"/>
              <a:t>Forecast to Plan</a:t>
            </a:r>
            <a:endParaRPr lang="en-US" sz="1800"/>
          </a:p>
        </p:txBody>
      </p:sp>
      <p:sp>
        <p:nvSpPr>
          <p:cNvPr id="20" name="Flowchart: Predefined Process 19">
            <a:extLst>
              <a:ext uri="{FF2B5EF4-FFF2-40B4-BE49-F238E27FC236}">
                <a16:creationId xmlns:a16="http://schemas.microsoft.com/office/drawing/2014/main" id="{F3AF1995-D171-16E3-A11F-351815AE0980}"/>
              </a:ext>
            </a:extLst>
          </p:cNvPr>
          <p:cNvSpPr/>
          <p:nvPr/>
        </p:nvSpPr>
        <p:spPr bwMode="auto">
          <a:xfrm>
            <a:off x="4059241" y="8329107"/>
            <a:ext cx="272907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lvl="0" algn="ctr"/>
            <a:r>
              <a:rPr lang="en-US" sz="1800"/>
              <a:t>Pursue Opportunities</a:t>
            </a:r>
          </a:p>
        </p:txBody>
      </p:sp>
      <p:sp>
        <p:nvSpPr>
          <p:cNvPr id="21" name="Flowchart: Predefined Process 20">
            <a:extLst>
              <a:ext uri="{FF2B5EF4-FFF2-40B4-BE49-F238E27FC236}">
                <a16:creationId xmlns:a16="http://schemas.microsoft.com/office/drawing/2014/main" id="{7B5D59B8-4CB4-6B31-D7C2-B727C438933F}"/>
              </a:ext>
            </a:extLst>
          </p:cNvPr>
          <p:cNvSpPr/>
          <p:nvPr/>
        </p:nvSpPr>
        <p:spPr bwMode="auto">
          <a:xfrm>
            <a:off x="4059241" y="4226890"/>
            <a:ext cx="272907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lvl="0" algn="ctr"/>
            <a:r>
              <a:rPr lang="en-US" sz="1800"/>
              <a:t>Run Marketing Campaigns</a:t>
            </a:r>
          </a:p>
        </p:txBody>
      </p:sp>
      <p:sp>
        <p:nvSpPr>
          <p:cNvPr id="22" name="Flowchart: Predefined Process 21">
            <a:extLst>
              <a:ext uri="{FF2B5EF4-FFF2-40B4-BE49-F238E27FC236}">
                <a16:creationId xmlns:a16="http://schemas.microsoft.com/office/drawing/2014/main" id="{E6D8F978-793E-68EF-6AE7-E34DC9737D90}"/>
              </a:ext>
            </a:extLst>
          </p:cNvPr>
          <p:cNvSpPr/>
          <p:nvPr/>
        </p:nvSpPr>
        <p:spPr bwMode="auto">
          <a:xfrm>
            <a:off x="4059240" y="10401851"/>
            <a:ext cx="2717379"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lvl="0" algn="ctr"/>
            <a:r>
              <a:rPr lang="en-US" sz="1800"/>
              <a:t>Estimate and Quote Sales</a:t>
            </a:r>
          </a:p>
        </p:txBody>
      </p:sp>
      <p:sp>
        <p:nvSpPr>
          <p:cNvPr id="158" name="Flowchart: Predefined Process 157">
            <a:extLst>
              <a:ext uri="{FF2B5EF4-FFF2-40B4-BE49-F238E27FC236}">
                <a16:creationId xmlns:a16="http://schemas.microsoft.com/office/drawing/2014/main" id="{18E42D95-20EA-8A94-096E-421E3035CA8B}"/>
              </a:ext>
            </a:extLst>
          </p:cNvPr>
          <p:cNvSpPr/>
          <p:nvPr/>
        </p:nvSpPr>
        <p:spPr bwMode="auto">
          <a:xfrm>
            <a:off x="9648661" y="14628583"/>
            <a:ext cx="272907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lvl="0" algn="ctr"/>
            <a:r>
              <a:rPr lang="en-US" sz="1800"/>
              <a:t>Manage Customer Relationships</a:t>
            </a:r>
          </a:p>
        </p:txBody>
      </p:sp>
      <p:cxnSp>
        <p:nvCxnSpPr>
          <p:cNvPr id="233" name="Straight Arrow Connector 232">
            <a:extLst>
              <a:ext uri="{FF2B5EF4-FFF2-40B4-BE49-F238E27FC236}">
                <a16:creationId xmlns:a16="http://schemas.microsoft.com/office/drawing/2014/main" id="{A9FC374A-9325-DF92-02CC-8B53B59D67C8}"/>
              </a:ext>
            </a:extLst>
          </p:cNvPr>
          <p:cNvCxnSpPr>
            <a:cxnSpLocks/>
          </p:cNvCxnSpPr>
          <p:nvPr/>
        </p:nvCxnSpPr>
        <p:spPr>
          <a:xfrm>
            <a:off x="5325811" y="1633747"/>
            <a:ext cx="0" cy="542036"/>
          </a:xfrm>
          <a:prstGeom prst="straightConnector1">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D1814338-6317-E462-95C8-891FC5F67F84}"/>
              </a:ext>
            </a:extLst>
          </p:cNvPr>
          <p:cNvSpPr/>
          <p:nvPr/>
        </p:nvSpPr>
        <p:spPr bwMode="auto">
          <a:xfrm>
            <a:off x="993065" y="2168825"/>
            <a:ext cx="2013156" cy="1460092"/>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lvl="0" algn="ctr"/>
            <a:r>
              <a:rPr lang="en-US" sz="1800" b="0" i="0"/>
              <a:t>Product and Service Lifecycle Management</a:t>
            </a:r>
            <a:endParaRPr lang="en-US" sz="1800"/>
          </a:p>
        </p:txBody>
      </p:sp>
      <p:cxnSp>
        <p:nvCxnSpPr>
          <p:cNvPr id="10" name="Connector: Elbow 9">
            <a:extLst>
              <a:ext uri="{FF2B5EF4-FFF2-40B4-BE49-F238E27FC236}">
                <a16:creationId xmlns:a16="http://schemas.microsoft.com/office/drawing/2014/main" id="{46EB617B-9D87-E8F5-DB8C-E4C256490769}"/>
              </a:ext>
            </a:extLst>
          </p:cNvPr>
          <p:cNvCxnSpPr>
            <a:cxnSpLocks/>
            <a:stCxn id="14" idx="3"/>
            <a:endCxn id="199" idx="1"/>
          </p:cNvCxnSpPr>
          <p:nvPr/>
        </p:nvCxnSpPr>
        <p:spPr>
          <a:xfrm flipV="1">
            <a:off x="3120613" y="982292"/>
            <a:ext cx="938628" cy="1"/>
          </a:xfrm>
          <a:prstGeom prst="bentConnector3">
            <a:avLst>
              <a:gd name="adj1" fmla="val 50000"/>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6" name="Connector: Elbow 15">
            <a:extLst>
              <a:ext uri="{FF2B5EF4-FFF2-40B4-BE49-F238E27FC236}">
                <a16:creationId xmlns:a16="http://schemas.microsoft.com/office/drawing/2014/main" id="{CCB65338-FDAF-119C-F8CA-EADBB0EFCD97}"/>
              </a:ext>
            </a:extLst>
          </p:cNvPr>
          <p:cNvCxnSpPr>
            <a:cxnSpLocks/>
            <a:stCxn id="14" idx="1"/>
            <a:endCxn id="7" idx="1"/>
          </p:cNvCxnSpPr>
          <p:nvPr/>
        </p:nvCxnSpPr>
        <p:spPr>
          <a:xfrm rot="10800000" flipV="1">
            <a:off x="993066" y="982293"/>
            <a:ext cx="114393" cy="1916578"/>
          </a:xfrm>
          <a:prstGeom prst="bentConnector3">
            <a:avLst>
              <a:gd name="adj1" fmla="val 299837"/>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E234CCD4-3B08-E341-B503-6B5DFEA00305}"/>
              </a:ext>
            </a:extLst>
          </p:cNvPr>
          <p:cNvCxnSpPr>
            <a:cxnSpLocks/>
            <a:stCxn id="14" idx="1"/>
            <a:endCxn id="2" idx="1"/>
          </p:cNvCxnSpPr>
          <p:nvPr/>
        </p:nvCxnSpPr>
        <p:spPr>
          <a:xfrm rot="10800000" flipV="1">
            <a:off x="993066" y="982292"/>
            <a:ext cx="114393" cy="3974643"/>
          </a:xfrm>
          <a:prstGeom prst="bentConnector3">
            <a:avLst>
              <a:gd name="adj1" fmla="val 299837"/>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EF67BF94-1AF4-EE03-123F-6B488C33E3EF}"/>
              </a:ext>
            </a:extLst>
          </p:cNvPr>
          <p:cNvCxnSpPr>
            <a:cxnSpLocks/>
          </p:cNvCxnSpPr>
          <p:nvPr/>
        </p:nvCxnSpPr>
        <p:spPr>
          <a:xfrm>
            <a:off x="5325811" y="3635875"/>
            <a:ext cx="0" cy="591016"/>
          </a:xfrm>
          <a:prstGeom prst="straightConnector1">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83F2295E-A576-CC45-6413-A643971054E4}"/>
              </a:ext>
            </a:extLst>
          </p:cNvPr>
          <p:cNvCxnSpPr>
            <a:cxnSpLocks/>
          </p:cNvCxnSpPr>
          <p:nvPr/>
        </p:nvCxnSpPr>
        <p:spPr>
          <a:xfrm>
            <a:off x="5325811" y="5686983"/>
            <a:ext cx="0" cy="591016"/>
          </a:xfrm>
          <a:prstGeom prst="straightConnector1">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874ED07A-905A-E106-C644-25C9823CFA5A}"/>
              </a:ext>
            </a:extLst>
          </p:cNvPr>
          <p:cNvCxnSpPr>
            <a:cxnSpLocks/>
          </p:cNvCxnSpPr>
          <p:nvPr/>
        </p:nvCxnSpPr>
        <p:spPr>
          <a:xfrm>
            <a:off x="5325811" y="7738091"/>
            <a:ext cx="0" cy="591016"/>
          </a:xfrm>
          <a:prstGeom prst="straightConnector1">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A223F556-00B7-67D5-33CD-BCBFF0CD0B63}"/>
              </a:ext>
            </a:extLst>
          </p:cNvPr>
          <p:cNvCxnSpPr>
            <a:cxnSpLocks/>
          </p:cNvCxnSpPr>
          <p:nvPr/>
        </p:nvCxnSpPr>
        <p:spPr>
          <a:xfrm flipH="1">
            <a:off x="5320461" y="9789199"/>
            <a:ext cx="5350" cy="612652"/>
          </a:xfrm>
          <a:prstGeom prst="straightConnector1">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A87CA0C0-5D70-715B-F980-089E558A95D0}"/>
              </a:ext>
            </a:extLst>
          </p:cNvPr>
          <p:cNvCxnSpPr>
            <a:cxnSpLocks/>
          </p:cNvCxnSpPr>
          <p:nvPr/>
        </p:nvCxnSpPr>
        <p:spPr>
          <a:xfrm>
            <a:off x="12038439" y="12379375"/>
            <a:ext cx="0" cy="979019"/>
          </a:xfrm>
          <a:prstGeom prst="straightConnector1">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44" name="Connector: Elbow 143">
            <a:extLst>
              <a:ext uri="{FF2B5EF4-FFF2-40B4-BE49-F238E27FC236}">
                <a16:creationId xmlns:a16="http://schemas.microsoft.com/office/drawing/2014/main" id="{9AD40DA6-13F8-AE0B-E020-BB1E83693BD2}"/>
              </a:ext>
            </a:extLst>
          </p:cNvPr>
          <p:cNvCxnSpPr>
            <a:cxnSpLocks/>
            <a:stCxn id="7" idx="3"/>
            <a:endCxn id="98" idx="1"/>
          </p:cNvCxnSpPr>
          <p:nvPr/>
        </p:nvCxnSpPr>
        <p:spPr>
          <a:xfrm>
            <a:off x="3006221" y="2898871"/>
            <a:ext cx="1053020" cy="12700"/>
          </a:xfrm>
          <a:prstGeom prst="bentConnector3">
            <a:avLst>
              <a:gd name="adj1" fmla="val 50000"/>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85" name="Rectangle 184">
            <a:extLst>
              <a:ext uri="{FF2B5EF4-FFF2-40B4-BE49-F238E27FC236}">
                <a16:creationId xmlns:a16="http://schemas.microsoft.com/office/drawing/2014/main" id="{92DC3B4B-48CD-0CEE-011E-5B996A6BC597}"/>
              </a:ext>
            </a:extLst>
          </p:cNvPr>
          <p:cNvSpPr/>
          <p:nvPr/>
        </p:nvSpPr>
        <p:spPr bwMode="auto">
          <a:xfrm>
            <a:off x="16115827" y="16313957"/>
            <a:ext cx="2013156" cy="1460092"/>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lvl="0" algn="ctr"/>
            <a:r>
              <a:rPr lang="en-US" sz="1800" b="0" i="0"/>
              <a:t>Inventory to Deliver</a:t>
            </a:r>
            <a:endParaRPr lang="en-US" sz="1800"/>
          </a:p>
        </p:txBody>
      </p:sp>
      <p:sp>
        <p:nvSpPr>
          <p:cNvPr id="195" name="Rectangle 194">
            <a:extLst>
              <a:ext uri="{FF2B5EF4-FFF2-40B4-BE49-F238E27FC236}">
                <a16:creationId xmlns:a16="http://schemas.microsoft.com/office/drawing/2014/main" id="{E9E262CA-DF86-D06F-66F8-74944B502E63}"/>
              </a:ext>
            </a:extLst>
          </p:cNvPr>
          <p:cNvSpPr/>
          <p:nvPr/>
        </p:nvSpPr>
        <p:spPr bwMode="auto">
          <a:xfrm>
            <a:off x="13655215" y="16313957"/>
            <a:ext cx="2013156" cy="1460092"/>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lvl="0" algn="ctr"/>
            <a:r>
              <a:rPr lang="en-US" sz="1800" b="0" i="0"/>
              <a:t>Service to Cash</a:t>
            </a:r>
            <a:endParaRPr lang="en-US" sz="1800"/>
          </a:p>
        </p:txBody>
      </p:sp>
      <p:sp>
        <p:nvSpPr>
          <p:cNvPr id="196" name="Rectangle 195">
            <a:extLst>
              <a:ext uri="{FF2B5EF4-FFF2-40B4-BE49-F238E27FC236}">
                <a16:creationId xmlns:a16="http://schemas.microsoft.com/office/drawing/2014/main" id="{00EB2E1E-77CB-2B0B-63E9-C561FC974F2D}"/>
              </a:ext>
            </a:extLst>
          </p:cNvPr>
          <p:cNvSpPr/>
          <p:nvPr/>
        </p:nvSpPr>
        <p:spPr bwMode="auto">
          <a:xfrm>
            <a:off x="11209912" y="16313957"/>
            <a:ext cx="2013156" cy="1460092"/>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lvl="0"/>
            <a:r>
              <a:rPr lang="en-US" sz="1800" b="0" i="0"/>
              <a:t>Order to Cash</a:t>
            </a:r>
            <a:endParaRPr lang="en-US" sz="1800"/>
          </a:p>
        </p:txBody>
      </p:sp>
      <p:cxnSp>
        <p:nvCxnSpPr>
          <p:cNvPr id="344" name="Straight Arrow Connector 343">
            <a:extLst>
              <a:ext uri="{FF2B5EF4-FFF2-40B4-BE49-F238E27FC236}">
                <a16:creationId xmlns:a16="http://schemas.microsoft.com/office/drawing/2014/main" id="{AF885222-CA0B-25B5-E8C4-6651E75727B4}"/>
              </a:ext>
            </a:extLst>
          </p:cNvPr>
          <p:cNvCxnSpPr>
            <a:cxnSpLocks/>
            <a:stCxn id="43" idx="3"/>
            <a:endCxn id="103" idx="1"/>
          </p:cNvCxnSpPr>
          <p:nvPr/>
        </p:nvCxnSpPr>
        <p:spPr>
          <a:xfrm>
            <a:off x="15535512" y="15358629"/>
            <a:ext cx="637520" cy="11225"/>
          </a:xfrm>
          <a:prstGeom prst="straightConnector1">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B700FABF-7F2C-4D0C-D2B9-B6B9AA4FD9AE}"/>
              </a:ext>
            </a:extLst>
          </p:cNvPr>
          <p:cNvSpPr/>
          <p:nvPr/>
        </p:nvSpPr>
        <p:spPr bwMode="auto">
          <a:xfrm>
            <a:off x="993065" y="6277999"/>
            <a:ext cx="2013156" cy="1460092"/>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lvl="0" algn="ctr"/>
            <a:r>
              <a:rPr lang="en-US" sz="1800"/>
              <a:t>Project to profit</a:t>
            </a:r>
          </a:p>
        </p:txBody>
      </p:sp>
      <p:sp>
        <p:nvSpPr>
          <p:cNvPr id="43" name="Flowchart: Predefined Process 42">
            <a:extLst>
              <a:ext uri="{FF2B5EF4-FFF2-40B4-BE49-F238E27FC236}">
                <a16:creationId xmlns:a16="http://schemas.microsoft.com/office/drawing/2014/main" id="{99FF6DA6-D422-07A3-7E1F-168A9962A433}"/>
              </a:ext>
            </a:extLst>
          </p:cNvPr>
          <p:cNvSpPr/>
          <p:nvPr/>
        </p:nvSpPr>
        <p:spPr bwMode="auto">
          <a:xfrm>
            <a:off x="13037832" y="14628583"/>
            <a:ext cx="249768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t>Analyze Service Operations</a:t>
            </a:r>
          </a:p>
        </p:txBody>
      </p:sp>
      <p:cxnSp>
        <p:nvCxnSpPr>
          <p:cNvPr id="53" name="Straight Arrow Connector 52">
            <a:extLst>
              <a:ext uri="{FF2B5EF4-FFF2-40B4-BE49-F238E27FC236}">
                <a16:creationId xmlns:a16="http://schemas.microsoft.com/office/drawing/2014/main" id="{E1263FAD-C031-7B86-A0C3-91A83124BCC9}"/>
              </a:ext>
            </a:extLst>
          </p:cNvPr>
          <p:cNvCxnSpPr>
            <a:cxnSpLocks/>
            <a:endCxn id="43" idx="1"/>
          </p:cNvCxnSpPr>
          <p:nvPr/>
        </p:nvCxnSpPr>
        <p:spPr>
          <a:xfrm>
            <a:off x="12425712" y="15358629"/>
            <a:ext cx="612120" cy="0"/>
          </a:xfrm>
          <a:prstGeom prst="straightConnector1">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34" name="Connector: Elbow 133">
            <a:extLst>
              <a:ext uri="{FF2B5EF4-FFF2-40B4-BE49-F238E27FC236}">
                <a16:creationId xmlns:a16="http://schemas.microsoft.com/office/drawing/2014/main" id="{6983D6A9-DD49-0037-F410-D28B5C725238}"/>
              </a:ext>
            </a:extLst>
          </p:cNvPr>
          <p:cNvCxnSpPr>
            <a:cxnSpLocks/>
            <a:stCxn id="14" idx="1"/>
            <a:endCxn id="11" idx="1"/>
          </p:cNvCxnSpPr>
          <p:nvPr/>
        </p:nvCxnSpPr>
        <p:spPr>
          <a:xfrm rot="10800000" flipV="1">
            <a:off x="993066" y="982293"/>
            <a:ext cx="114393" cy="6025752"/>
          </a:xfrm>
          <a:prstGeom prst="bentConnector3">
            <a:avLst>
              <a:gd name="adj1" fmla="val 299837"/>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8" name="Connector: Elbow 143">
            <a:extLst>
              <a:ext uri="{FF2B5EF4-FFF2-40B4-BE49-F238E27FC236}">
                <a16:creationId xmlns:a16="http://schemas.microsoft.com/office/drawing/2014/main" id="{A63DF4ED-FB85-DAE9-6258-E8C25D0629B4}"/>
              </a:ext>
            </a:extLst>
          </p:cNvPr>
          <p:cNvCxnSpPr>
            <a:cxnSpLocks/>
            <a:stCxn id="2" idx="3"/>
            <a:endCxn id="21" idx="1"/>
          </p:cNvCxnSpPr>
          <p:nvPr/>
        </p:nvCxnSpPr>
        <p:spPr>
          <a:xfrm>
            <a:off x="3006221" y="4956936"/>
            <a:ext cx="1053020" cy="0"/>
          </a:xfrm>
          <a:prstGeom prst="straightConnector1">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5" name="Flowchart: Predefined Process 82">
            <a:extLst>
              <a:ext uri="{FF2B5EF4-FFF2-40B4-BE49-F238E27FC236}">
                <a16:creationId xmlns:a16="http://schemas.microsoft.com/office/drawing/2014/main" id="{48F1837A-7E41-0C56-43D0-1B57E670BAEB}"/>
              </a:ext>
            </a:extLst>
          </p:cNvPr>
          <p:cNvSpPr/>
          <p:nvPr/>
        </p:nvSpPr>
        <p:spPr bwMode="auto">
          <a:xfrm>
            <a:off x="8318874" y="4744879"/>
            <a:ext cx="272907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lvl="0" algn="ctr"/>
            <a:r>
              <a:rPr lang="en-US" sz="1800" dirty="0"/>
              <a:t>Create or Edit Sales Quotations</a:t>
            </a:r>
          </a:p>
        </p:txBody>
      </p:sp>
      <p:sp>
        <p:nvSpPr>
          <p:cNvPr id="17" name="Flowchart: Predefined Process 97">
            <a:extLst>
              <a:ext uri="{FF2B5EF4-FFF2-40B4-BE49-F238E27FC236}">
                <a16:creationId xmlns:a16="http://schemas.microsoft.com/office/drawing/2014/main" id="{AFD66E91-0516-54CA-D3EC-D0ACAE036929}"/>
              </a:ext>
            </a:extLst>
          </p:cNvPr>
          <p:cNvSpPr/>
          <p:nvPr/>
        </p:nvSpPr>
        <p:spPr bwMode="auto">
          <a:xfrm>
            <a:off x="8318874" y="635705"/>
            <a:ext cx="272907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lvl="0" algn="ctr"/>
            <a:r>
              <a:rPr lang="en-US" sz="1800" dirty="0"/>
              <a:t>Create Sales Quotations</a:t>
            </a:r>
          </a:p>
        </p:txBody>
      </p:sp>
      <p:sp>
        <p:nvSpPr>
          <p:cNvPr id="18" name="Flowchart: Predefined Process 19">
            <a:extLst>
              <a:ext uri="{FF2B5EF4-FFF2-40B4-BE49-F238E27FC236}">
                <a16:creationId xmlns:a16="http://schemas.microsoft.com/office/drawing/2014/main" id="{68A59764-0B68-E768-9B52-E6476FB097EE}"/>
              </a:ext>
            </a:extLst>
          </p:cNvPr>
          <p:cNvSpPr/>
          <p:nvPr/>
        </p:nvSpPr>
        <p:spPr bwMode="auto">
          <a:xfrm>
            <a:off x="8318874" y="6795987"/>
            <a:ext cx="272907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lvl="0" algn="ctr"/>
            <a:r>
              <a:rPr lang="en-US" sz="1800" dirty="0"/>
              <a:t>Email Quotations</a:t>
            </a:r>
          </a:p>
        </p:txBody>
      </p:sp>
      <p:sp>
        <p:nvSpPr>
          <p:cNvPr id="19" name="Flowchart: Predefined Process 20">
            <a:extLst>
              <a:ext uri="{FF2B5EF4-FFF2-40B4-BE49-F238E27FC236}">
                <a16:creationId xmlns:a16="http://schemas.microsoft.com/office/drawing/2014/main" id="{B683C107-7474-CDC5-93B2-74E8F481D921}"/>
              </a:ext>
            </a:extLst>
          </p:cNvPr>
          <p:cNvSpPr/>
          <p:nvPr/>
        </p:nvSpPr>
        <p:spPr bwMode="auto">
          <a:xfrm>
            <a:off x="8318874" y="2693770"/>
            <a:ext cx="272907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lvl="0" algn="ctr"/>
            <a:r>
              <a:rPr lang="en-US" sz="1800" dirty="0"/>
              <a:t>Add Products to Sales Quotations</a:t>
            </a:r>
          </a:p>
        </p:txBody>
      </p:sp>
      <p:sp>
        <p:nvSpPr>
          <p:cNvPr id="23" name="Flowchart: Predefined Process 21">
            <a:extLst>
              <a:ext uri="{FF2B5EF4-FFF2-40B4-BE49-F238E27FC236}">
                <a16:creationId xmlns:a16="http://schemas.microsoft.com/office/drawing/2014/main" id="{A5C02F40-F91A-B392-A688-D8E39B30AF82}"/>
              </a:ext>
            </a:extLst>
          </p:cNvPr>
          <p:cNvSpPr/>
          <p:nvPr/>
        </p:nvSpPr>
        <p:spPr bwMode="auto">
          <a:xfrm>
            <a:off x="8318873" y="8868731"/>
            <a:ext cx="2717379"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lvl="0" algn="ctr"/>
            <a:r>
              <a:rPr lang="en-US" sz="1800" dirty="0"/>
              <a:t>Print Quotations</a:t>
            </a:r>
          </a:p>
        </p:txBody>
      </p:sp>
      <p:cxnSp>
        <p:nvCxnSpPr>
          <p:cNvPr id="24" name="Straight Arrow Connector 23">
            <a:extLst>
              <a:ext uri="{FF2B5EF4-FFF2-40B4-BE49-F238E27FC236}">
                <a16:creationId xmlns:a16="http://schemas.microsoft.com/office/drawing/2014/main" id="{CB1B7376-BD99-B861-1ED9-D441E619A3FD}"/>
              </a:ext>
            </a:extLst>
          </p:cNvPr>
          <p:cNvCxnSpPr>
            <a:cxnSpLocks/>
          </p:cNvCxnSpPr>
          <p:nvPr/>
        </p:nvCxnSpPr>
        <p:spPr>
          <a:xfrm>
            <a:off x="9585444" y="2102755"/>
            <a:ext cx="0" cy="591016"/>
          </a:xfrm>
          <a:prstGeom prst="straightConnector1">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466316EA-17BF-739E-E5E1-202B9A564E91}"/>
              </a:ext>
            </a:extLst>
          </p:cNvPr>
          <p:cNvCxnSpPr>
            <a:cxnSpLocks/>
          </p:cNvCxnSpPr>
          <p:nvPr/>
        </p:nvCxnSpPr>
        <p:spPr>
          <a:xfrm>
            <a:off x="9585444" y="4153863"/>
            <a:ext cx="0" cy="591016"/>
          </a:xfrm>
          <a:prstGeom prst="straightConnector1">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EA242CC-C46A-2BC6-D95F-FEFE7A809FCD}"/>
              </a:ext>
            </a:extLst>
          </p:cNvPr>
          <p:cNvCxnSpPr>
            <a:cxnSpLocks/>
          </p:cNvCxnSpPr>
          <p:nvPr/>
        </p:nvCxnSpPr>
        <p:spPr>
          <a:xfrm>
            <a:off x="9585444" y="6204971"/>
            <a:ext cx="0" cy="591016"/>
          </a:xfrm>
          <a:prstGeom prst="straightConnector1">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AA0F1407-5AB5-9F26-3392-33EB1F20BF82}"/>
              </a:ext>
            </a:extLst>
          </p:cNvPr>
          <p:cNvCxnSpPr>
            <a:cxnSpLocks/>
          </p:cNvCxnSpPr>
          <p:nvPr/>
        </p:nvCxnSpPr>
        <p:spPr>
          <a:xfrm flipH="1">
            <a:off x="9580094" y="8256079"/>
            <a:ext cx="5350" cy="612652"/>
          </a:xfrm>
          <a:prstGeom prst="straightConnector1">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9" name="Flowchart: Predefined Process 82">
            <a:extLst>
              <a:ext uri="{FF2B5EF4-FFF2-40B4-BE49-F238E27FC236}">
                <a16:creationId xmlns:a16="http://schemas.microsoft.com/office/drawing/2014/main" id="{B0469917-B76C-4E40-45CE-328FC7DE9571}"/>
              </a:ext>
            </a:extLst>
          </p:cNvPr>
          <p:cNvSpPr/>
          <p:nvPr/>
        </p:nvSpPr>
        <p:spPr bwMode="auto">
          <a:xfrm>
            <a:off x="12297472" y="7552334"/>
            <a:ext cx="272907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lvl="0" algn="ctr"/>
            <a:r>
              <a:rPr lang="en-US" sz="1800" dirty="0"/>
              <a:t>Manage Sales Quotations</a:t>
            </a:r>
          </a:p>
        </p:txBody>
      </p:sp>
      <p:sp>
        <p:nvSpPr>
          <p:cNvPr id="30" name="Flowchart: Predefined Process 82">
            <a:extLst>
              <a:ext uri="{FF2B5EF4-FFF2-40B4-BE49-F238E27FC236}">
                <a16:creationId xmlns:a16="http://schemas.microsoft.com/office/drawing/2014/main" id="{E4785155-A357-1147-98E6-A0441DE95AD3}"/>
              </a:ext>
            </a:extLst>
          </p:cNvPr>
          <p:cNvSpPr/>
          <p:nvPr/>
        </p:nvSpPr>
        <p:spPr bwMode="auto">
          <a:xfrm>
            <a:off x="11372906" y="9606844"/>
            <a:ext cx="1880334" cy="554203"/>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lvl="0" algn="ctr"/>
            <a:r>
              <a:rPr lang="en-US" sz="1800" dirty="0"/>
              <a:t>Convert</a:t>
            </a:r>
          </a:p>
        </p:txBody>
      </p:sp>
      <p:sp>
        <p:nvSpPr>
          <p:cNvPr id="31" name="Flowchart: Predefined Process 82">
            <a:extLst>
              <a:ext uri="{FF2B5EF4-FFF2-40B4-BE49-F238E27FC236}">
                <a16:creationId xmlns:a16="http://schemas.microsoft.com/office/drawing/2014/main" id="{7CA0EA68-179A-8C16-B0BA-B83D5A249A0B}"/>
              </a:ext>
            </a:extLst>
          </p:cNvPr>
          <p:cNvSpPr/>
          <p:nvPr/>
        </p:nvSpPr>
        <p:spPr bwMode="auto">
          <a:xfrm>
            <a:off x="13578104" y="9606845"/>
            <a:ext cx="1880334" cy="554203"/>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lvl="0" algn="ctr"/>
            <a:r>
              <a:rPr lang="en-US" sz="1800" dirty="0"/>
              <a:t>Close</a:t>
            </a:r>
          </a:p>
        </p:txBody>
      </p:sp>
      <p:sp>
        <p:nvSpPr>
          <p:cNvPr id="32" name="Flowchart: Predefined Process 82">
            <a:extLst>
              <a:ext uri="{FF2B5EF4-FFF2-40B4-BE49-F238E27FC236}">
                <a16:creationId xmlns:a16="http://schemas.microsoft.com/office/drawing/2014/main" id="{E22681A3-6C20-666F-88E4-ADAA2D5F7295}"/>
              </a:ext>
            </a:extLst>
          </p:cNvPr>
          <p:cNvSpPr/>
          <p:nvPr/>
        </p:nvSpPr>
        <p:spPr bwMode="auto">
          <a:xfrm>
            <a:off x="15780360" y="9581567"/>
            <a:ext cx="1880334" cy="554203"/>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lvl="0" algn="ctr"/>
            <a:r>
              <a:rPr lang="en-US" sz="1800" dirty="0"/>
              <a:t>Revise</a:t>
            </a:r>
          </a:p>
        </p:txBody>
      </p:sp>
      <p:sp>
        <p:nvSpPr>
          <p:cNvPr id="33" name="Flowchart: Predefined Process 82">
            <a:extLst>
              <a:ext uri="{FF2B5EF4-FFF2-40B4-BE49-F238E27FC236}">
                <a16:creationId xmlns:a16="http://schemas.microsoft.com/office/drawing/2014/main" id="{5462C561-412F-A270-BF23-88AEF40853E0}"/>
              </a:ext>
            </a:extLst>
          </p:cNvPr>
          <p:cNvSpPr/>
          <p:nvPr/>
        </p:nvSpPr>
        <p:spPr bwMode="auto">
          <a:xfrm>
            <a:off x="12046351" y="2715646"/>
            <a:ext cx="272907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lvl="0" algn="ctr"/>
            <a:r>
              <a:rPr lang="en-US" sz="1800" dirty="0"/>
              <a:t>Revise Sales Quotations</a:t>
            </a:r>
          </a:p>
        </p:txBody>
      </p:sp>
      <p:sp>
        <p:nvSpPr>
          <p:cNvPr id="34" name="Flowchart: Predefined Process 82">
            <a:extLst>
              <a:ext uri="{FF2B5EF4-FFF2-40B4-BE49-F238E27FC236}">
                <a16:creationId xmlns:a16="http://schemas.microsoft.com/office/drawing/2014/main" id="{698DE480-4EF8-7EB0-5525-D9DE37C2678A}"/>
              </a:ext>
            </a:extLst>
          </p:cNvPr>
          <p:cNvSpPr/>
          <p:nvPr/>
        </p:nvSpPr>
        <p:spPr bwMode="auto">
          <a:xfrm>
            <a:off x="13838045" y="11074080"/>
            <a:ext cx="272907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lvl="0" algn="ctr"/>
            <a:r>
              <a:rPr lang="en-US" sz="1800" dirty="0"/>
              <a:t>Close Quotations as Lost or Cancelled</a:t>
            </a:r>
          </a:p>
        </p:txBody>
      </p:sp>
      <p:sp>
        <p:nvSpPr>
          <p:cNvPr id="35" name="Flowchart: Predefined Process 82">
            <a:extLst>
              <a:ext uri="{FF2B5EF4-FFF2-40B4-BE49-F238E27FC236}">
                <a16:creationId xmlns:a16="http://schemas.microsoft.com/office/drawing/2014/main" id="{3D87AA35-A1C6-60FB-9ADC-B87C845DD73D}"/>
              </a:ext>
            </a:extLst>
          </p:cNvPr>
          <p:cNvSpPr/>
          <p:nvPr/>
        </p:nvSpPr>
        <p:spPr bwMode="auto">
          <a:xfrm>
            <a:off x="10458334" y="11083417"/>
            <a:ext cx="272907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lvl="0" algn="ctr"/>
            <a:r>
              <a:rPr lang="en-US" sz="1800" dirty="0"/>
              <a:t>Create a Sales Order from a Sales Quotation</a:t>
            </a:r>
          </a:p>
        </p:txBody>
      </p:sp>
      <p:cxnSp>
        <p:nvCxnSpPr>
          <p:cNvPr id="36" name="Straight Arrow Connector 35">
            <a:extLst>
              <a:ext uri="{FF2B5EF4-FFF2-40B4-BE49-F238E27FC236}">
                <a16:creationId xmlns:a16="http://schemas.microsoft.com/office/drawing/2014/main" id="{9D0BC594-FB1E-15EE-D83C-EBA83B7E31E1}"/>
              </a:ext>
            </a:extLst>
          </p:cNvPr>
          <p:cNvCxnSpPr>
            <a:cxnSpLocks/>
            <a:stCxn id="19" idx="3"/>
            <a:endCxn id="33" idx="1"/>
          </p:cNvCxnSpPr>
          <p:nvPr/>
        </p:nvCxnSpPr>
        <p:spPr>
          <a:xfrm>
            <a:off x="11047944" y="3423816"/>
            <a:ext cx="998407" cy="21876"/>
          </a:xfrm>
          <a:prstGeom prst="straightConnector1">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F614F484-290B-664B-DFC0-E2FC91D11D1A}"/>
              </a:ext>
            </a:extLst>
          </p:cNvPr>
          <p:cNvCxnSpPr>
            <a:cxnSpLocks/>
          </p:cNvCxnSpPr>
          <p:nvPr/>
        </p:nvCxnSpPr>
        <p:spPr>
          <a:xfrm>
            <a:off x="14214838" y="8990551"/>
            <a:ext cx="0" cy="591016"/>
          </a:xfrm>
          <a:prstGeom prst="straightConnector1">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2EB56236-65EE-5E08-DA6F-CCB6120AD74E}"/>
              </a:ext>
            </a:extLst>
          </p:cNvPr>
          <p:cNvCxnSpPr>
            <a:cxnSpLocks/>
          </p:cNvCxnSpPr>
          <p:nvPr/>
        </p:nvCxnSpPr>
        <p:spPr>
          <a:xfrm flipH="1">
            <a:off x="12160635" y="9019081"/>
            <a:ext cx="1010859" cy="604244"/>
          </a:xfrm>
          <a:prstGeom prst="straightConnector1">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0E7A4BC6-5CF6-93B0-A460-C45688FD1EB9}"/>
              </a:ext>
            </a:extLst>
          </p:cNvPr>
          <p:cNvCxnSpPr>
            <a:cxnSpLocks/>
          </p:cNvCxnSpPr>
          <p:nvPr/>
        </p:nvCxnSpPr>
        <p:spPr>
          <a:xfrm>
            <a:off x="14865479" y="8994192"/>
            <a:ext cx="1657893" cy="596713"/>
          </a:xfrm>
          <a:prstGeom prst="straightConnector1">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3AF529AB-C015-F739-3867-0923BAC9F8BF}"/>
              </a:ext>
            </a:extLst>
          </p:cNvPr>
          <p:cNvCxnSpPr>
            <a:cxnSpLocks/>
            <a:stCxn id="32" idx="0"/>
          </p:cNvCxnSpPr>
          <p:nvPr/>
        </p:nvCxnSpPr>
        <p:spPr>
          <a:xfrm flipH="1" flipV="1">
            <a:off x="14770157" y="4238439"/>
            <a:ext cx="1950370" cy="5343128"/>
          </a:xfrm>
          <a:prstGeom prst="straightConnector1">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BCE5F950-DFAB-700D-9951-DAB4C9EED37D}"/>
              </a:ext>
            </a:extLst>
          </p:cNvPr>
          <p:cNvCxnSpPr>
            <a:cxnSpLocks/>
          </p:cNvCxnSpPr>
          <p:nvPr/>
        </p:nvCxnSpPr>
        <p:spPr>
          <a:xfrm>
            <a:off x="12038439" y="10127339"/>
            <a:ext cx="16963" cy="949423"/>
          </a:xfrm>
          <a:prstGeom prst="straightConnector1">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C4F5B86C-D2F5-4CB5-13CB-63CDF62BD875}"/>
              </a:ext>
            </a:extLst>
          </p:cNvPr>
          <p:cNvCxnSpPr>
            <a:cxnSpLocks/>
          </p:cNvCxnSpPr>
          <p:nvPr/>
        </p:nvCxnSpPr>
        <p:spPr>
          <a:xfrm>
            <a:off x="14265704" y="10118002"/>
            <a:ext cx="0" cy="893377"/>
          </a:xfrm>
          <a:prstGeom prst="straightConnector1">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7E8C1324-BB48-66F3-882F-DFEF4969E80D}"/>
              </a:ext>
            </a:extLst>
          </p:cNvPr>
          <p:cNvCxnSpPr>
            <a:cxnSpLocks/>
            <a:stCxn id="43" idx="2"/>
            <a:endCxn id="196" idx="0"/>
          </p:cNvCxnSpPr>
          <p:nvPr/>
        </p:nvCxnSpPr>
        <p:spPr>
          <a:xfrm flipH="1">
            <a:off x="12216490" y="16088675"/>
            <a:ext cx="2070182" cy="225282"/>
          </a:xfrm>
          <a:prstGeom prst="straightConnector1">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843DCDA9-3CF3-C0CB-1ECE-9D2B28E42C4A}"/>
              </a:ext>
            </a:extLst>
          </p:cNvPr>
          <p:cNvCxnSpPr>
            <a:cxnSpLocks/>
            <a:stCxn id="43" idx="2"/>
          </p:cNvCxnSpPr>
          <p:nvPr/>
        </p:nvCxnSpPr>
        <p:spPr>
          <a:xfrm>
            <a:off x="14286672" y="16088675"/>
            <a:ext cx="3062865" cy="247732"/>
          </a:xfrm>
          <a:prstGeom prst="straightConnector1">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99C0C05E-7B50-2F91-BB06-C993B2B494A7}"/>
              </a:ext>
            </a:extLst>
          </p:cNvPr>
          <p:cNvCxnSpPr>
            <a:cxnSpLocks/>
            <a:stCxn id="43" idx="2"/>
            <a:endCxn id="195" idx="0"/>
          </p:cNvCxnSpPr>
          <p:nvPr/>
        </p:nvCxnSpPr>
        <p:spPr>
          <a:xfrm>
            <a:off x="14286672" y="16088675"/>
            <a:ext cx="375121" cy="225282"/>
          </a:xfrm>
          <a:prstGeom prst="straightConnector1">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FD8A6C04-1EAD-FAF3-3032-318989902AC7}"/>
              </a:ext>
            </a:extLst>
          </p:cNvPr>
          <p:cNvCxnSpPr>
            <a:cxnSpLocks/>
            <a:stCxn id="23" idx="3"/>
          </p:cNvCxnSpPr>
          <p:nvPr/>
        </p:nvCxnSpPr>
        <p:spPr>
          <a:xfrm flipV="1">
            <a:off x="11036252" y="8217198"/>
            <a:ext cx="1206785" cy="1381579"/>
          </a:xfrm>
          <a:prstGeom prst="straightConnector1">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92" name="Rectangle: Rounded Corners 102">
            <a:extLst>
              <a:ext uri="{FF2B5EF4-FFF2-40B4-BE49-F238E27FC236}">
                <a16:creationId xmlns:a16="http://schemas.microsoft.com/office/drawing/2014/main" id="{0FFBB99E-C936-B0DB-A72D-FA7BA5B306E5}"/>
              </a:ext>
            </a:extLst>
          </p:cNvPr>
          <p:cNvSpPr/>
          <p:nvPr/>
        </p:nvSpPr>
        <p:spPr bwMode="auto">
          <a:xfrm>
            <a:off x="10816291" y="13358394"/>
            <a:ext cx="2013155" cy="693176"/>
          </a:xfrm>
          <a:prstGeom prst="roundRect">
            <a:avLst>
              <a:gd name="adj" fmla="val 50000"/>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solidFill>
                  <a:schemeClr val="tx1"/>
                </a:solidFill>
                <a:ea typeface="Segoe UI" pitchFamily="34" charset="0"/>
                <a:cs typeface="Segoe UI" pitchFamily="34" charset="0"/>
              </a:rPr>
              <a:t>End</a:t>
            </a:r>
          </a:p>
        </p:txBody>
      </p:sp>
      <p:cxnSp>
        <p:nvCxnSpPr>
          <p:cNvPr id="94" name="Straight Arrow Connector 93">
            <a:extLst>
              <a:ext uri="{FF2B5EF4-FFF2-40B4-BE49-F238E27FC236}">
                <a16:creationId xmlns:a16="http://schemas.microsoft.com/office/drawing/2014/main" id="{C149FBA3-3195-0104-7DB4-C4AB8D3B2472}"/>
              </a:ext>
            </a:extLst>
          </p:cNvPr>
          <p:cNvCxnSpPr>
            <a:cxnSpLocks/>
          </p:cNvCxnSpPr>
          <p:nvPr/>
        </p:nvCxnSpPr>
        <p:spPr>
          <a:xfrm>
            <a:off x="12029257" y="14044247"/>
            <a:ext cx="0" cy="584336"/>
          </a:xfrm>
          <a:prstGeom prst="straightConnector1">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3096698"/>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141AAD3-B284-7795-2B58-5F9BFF5A7B23}"/>
              </a:ext>
            </a:extLst>
          </p:cNvPr>
          <p:cNvSpPr/>
          <p:nvPr/>
        </p:nvSpPr>
        <p:spPr bwMode="auto">
          <a:xfrm>
            <a:off x="6828712" y="332338"/>
            <a:ext cx="7992886" cy="12664859"/>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lvl="0" algn="ctr"/>
            <a:endParaRPr lang="en-US" sz="1800" dirty="0"/>
          </a:p>
        </p:txBody>
      </p:sp>
      <p:sp>
        <p:nvSpPr>
          <p:cNvPr id="14" name="Rectangle: Rounded Corners 13">
            <a:extLst>
              <a:ext uri="{FF2B5EF4-FFF2-40B4-BE49-F238E27FC236}">
                <a16:creationId xmlns:a16="http://schemas.microsoft.com/office/drawing/2014/main" id="{CD01E738-6656-CA86-5D6A-21E6FE2532F4}"/>
              </a:ext>
            </a:extLst>
          </p:cNvPr>
          <p:cNvSpPr/>
          <p:nvPr/>
        </p:nvSpPr>
        <p:spPr bwMode="auto">
          <a:xfrm>
            <a:off x="603186" y="715796"/>
            <a:ext cx="2013155" cy="693176"/>
          </a:xfrm>
          <a:prstGeom prst="roundRect">
            <a:avLst>
              <a:gd name="adj" fmla="val 50000"/>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chemeClr val="tx1"/>
                </a:solidFill>
                <a:ea typeface="Segoe UI" pitchFamily="34" charset="0"/>
                <a:cs typeface="Segoe UI" pitchFamily="34" charset="0"/>
              </a:rPr>
              <a:t>Start</a:t>
            </a:r>
          </a:p>
        </p:txBody>
      </p:sp>
      <p:sp>
        <p:nvSpPr>
          <p:cNvPr id="83" name="Flowchart: Predefined Process 82">
            <a:extLst>
              <a:ext uri="{FF2B5EF4-FFF2-40B4-BE49-F238E27FC236}">
                <a16:creationId xmlns:a16="http://schemas.microsoft.com/office/drawing/2014/main" id="{BFA099C3-1139-7E7E-AB86-A827F66EB71A}"/>
              </a:ext>
            </a:extLst>
          </p:cNvPr>
          <p:cNvSpPr/>
          <p:nvPr/>
        </p:nvSpPr>
        <p:spPr bwMode="auto">
          <a:xfrm>
            <a:off x="3554969" y="6358090"/>
            <a:ext cx="272907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lvl="0" algn="ctr"/>
            <a:r>
              <a:rPr lang="en-US" sz="1800"/>
              <a:t>Identify and Qualify Leads</a:t>
            </a:r>
          </a:p>
        </p:txBody>
      </p:sp>
      <p:sp>
        <p:nvSpPr>
          <p:cNvPr id="98" name="Flowchart: Predefined Process 97">
            <a:extLst>
              <a:ext uri="{FF2B5EF4-FFF2-40B4-BE49-F238E27FC236}">
                <a16:creationId xmlns:a16="http://schemas.microsoft.com/office/drawing/2014/main" id="{92803DB4-0AFA-48E9-DB3D-F1A7EBDCB888}"/>
              </a:ext>
            </a:extLst>
          </p:cNvPr>
          <p:cNvSpPr/>
          <p:nvPr/>
        </p:nvSpPr>
        <p:spPr bwMode="auto">
          <a:xfrm>
            <a:off x="3554969" y="2248916"/>
            <a:ext cx="272907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lvl="0" algn="ctr"/>
            <a:r>
              <a:rPr lang="en-US" sz="1800"/>
              <a:t>Define sales strategy</a:t>
            </a:r>
          </a:p>
        </p:txBody>
      </p:sp>
      <p:sp>
        <p:nvSpPr>
          <p:cNvPr id="103" name="Rectangle: Rounded Corners 102">
            <a:extLst>
              <a:ext uri="{FF2B5EF4-FFF2-40B4-BE49-F238E27FC236}">
                <a16:creationId xmlns:a16="http://schemas.microsoft.com/office/drawing/2014/main" id="{F9C27996-6479-D252-639B-594F2BB9FF31}"/>
              </a:ext>
            </a:extLst>
          </p:cNvPr>
          <p:cNvSpPr/>
          <p:nvPr/>
        </p:nvSpPr>
        <p:spPr bwMode="auto">
          <a:xfrm>
            <a:off x="15907375" y="7125006"/>
            <a:ext cx="2013155" cy="693176"/>
          </a:xfrm>
          <a:prstGeom prst="roundRect">
            <a:avLst>
              <a:gd name="adj" fmla="val 50000"/>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chemeClr val="tx1"/>
                </a:solidFill>
                <a:ea typeface="Segoe UI" pitchFamily="34" charset="0"/>
                <a:cs typeface="Segoe UI" pitchFamily="34" charset="0"/>
              </a:rPr>
              <a:t>End</a:t>
            </a:r>
          </a:p>
        </p:txBody>
      </p:sp>
      <p:sp>
        <p:nvSpPr>
          <p:cNvPr id="199" name="Rectangle 198">
            <a:extLst>
              <a:ext uri="{FF2B5EF4-FFF2-40B4-BE49-F238E27FC236}">
                <a16:creationId xmlns:a16="http://schemas.microsoft.com/office/drawing/2014/main" id="{4990BBEE-9634-F6C8-A796-D9015078432A}"/>
              </a:ext>
            </a:extLst>
          </p:cNvPr>
          <p:cNvSpPr/>
          <p:nvPr/>
        </p:nvSpPr>
        <p:spPr bwMode="auto">
          <a:xfrm>
            <a:off x="3554969" y="332337"/>
            <a:ext cx="2497679" cy="1460092"/>
          </a:xfrm>
          <a:prstGeom prst="rect">
            <a:avLst/>
          </a:prstGeom>
          <a:solidFill>
            <a:schemeClr val="accent1"/>
          </a:solidFill>
          <a:ln w="19050">
            <a:solidFill>
              <a:schemeClr val="accent1"/>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lvl="0" rtl="0"/>
            <a:r>
              <a:rPr lang="en-US" sz="1800">
                <a:latin typeface="+mj-lt"/>
              </a:rPr>
              <a:t>Prospect To Quote</a:t>
            </a:r>
          </a:p>
        </p:txBody>
      </p:sp>
      <p:sp>
        <p:nvSpPr>
          <p:cNvPr id="2" name="Rectangle 1">
            <a:extLst>
              <a:ext uri="{FF2B5EF4-FFF2-40B4-BE49-F238E27FC236}">
                <a16:creationId xmlns:a16="http://schemas.microsoft.com/office/drawing/2014/main" id="{77611BAB-AAFD-6C56-F99A-54C577DB5C04}"/>
              </a:ext>
            </a:extLst>
          </p:cNvPr>
          <p:cNvSpPr/>
          <p:nvPr/>
        </p:nvSpPr>
        <p:spPr bwMode="auto">
          <a:xfrm>
            <a:off x="488793" y="4306981"/>
            <a:ext cx="2013156" cy="1460092"/>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lvl="0" algn="ctr"/>
            <a:r>
              <a:rPr lang="en-US" sz="1800" b="0" i="0"/>
              <a:t>Forecast to Plan</a:t>
            </a:r>
            <a:endParaRPr lang="en-US" sz="1800"/>
          </a:p>
        </p:txBody>
      </p:sp>
      <p:sp>
        <p:nvSpPr>
          <p:cNvPr id="20" name="Flowchart: Predefined Process 19">
            <a:extLst>
              <a:ext uri="{FF2B5EF4-FFF2-40B4-BE49-F238E27FC236}">
                <a16:creationId xmlns:a16="http://schemas.microsoft.com/office/drawing/2014/main" id="{F3AF1995-D171-16E3-A11F-351815AE0980}"/>
              </a:ext>
            </a:extLst>
          </p:cNvPr>
          <p:cNvSpPr/>
          <p:nvPr/>
        </p:nvSpPr>
        <p:spPr bwMode="auto">
          <a:xfrm>
            <a:off x="3554969" y="8409198"/>
            <a:ext cx="272907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lvl="0" algn="ctr"/>
            <a:r>
              <a:rPr lang="en-US" sz="1800"/>
              <a:t>Pursue Opportunities</a:t>
            </a:r>
          </a:p>
        </p:txBody>
      </p:sp>
      <p:sp>
        <p:nvSpPr>
          <p:cNvPr id="21" name="Flowchart: Predefined Process 20">
            <a:extLst>
              <a:ext uri="{FF2B5EF4-FFF2-40B4-BE49-F238E27FC236}">
                <a16:creationId xmlns:a16="http://schemas.microsoft.com/office/drawing/2014/main" id="{7B5D59B8-4CB4-6B31-D7C2-B727C438933F}"/>
              </a:ext>
            </a:extLst>
          </p:cNvPr>
          <p:cNvSpPr/>
          <p:nvPr/>
        </p:nvSpPr>
        <p:spPr bwMode="auto">
          <a:xfrm>
            <a:off x="3554969" y="4306981"/>
            <a:ext cx="272907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lvl="0" algn="ctr"/>
            <a:r>
              <a:rPr lang="en-US" sz="1800"/>
              <a:t>Run Marketing Campaigns</a:t>
            </a:r>
          </a:p>
        </p:txBody>
      </p:sp>
      <p:sp>
        <p:nvSpPr>
          <p:cNvPr id="22" name="Flowchart: Predefined Process 21">
            <a:extLst>
              <a:ext uri="{FF2B5EF4-FFF2-40B4-BE49-F238E27FC236}">
                <a16:creationId xmlns:a16="http://schemas.microsoft.com/office/drawing/2014/main" id="{E6D8F978-793E-68EF-6AE7-E34DC9737D90}"/>
              </a:ext>
            </a:extLst>
          </p:cNvPr>
          <p:cNvSpPr/>
          <p:nvPr/>
        </p:nvSpPr>
        <p:spPr bwMode="auto">
          <a:xfrm>
            <a:off x="3554968" y="10481942"/>
            <a:ext cx="2717379"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lvl="0" algn="ctr"/>
            <a:r>
              <a:rPr lang="en-US" sz="1800"/>
              <a:t>Estimate and Quote Sales</a:t>
            </a:r>
          </a:p>
        </p:txBody>
      </p:sp>
      <p:sp>
        <p:nvSpPr>
          <p:cNvPr id="158" name="Flowchart: Predefined Process 157">
            <a:extLst>
              <a:ext uri="{FF2B5EF4-FFF2-40B4-BE49-F238E27FC236}">
                <a16:creationId xmlns:a16="http://schemas.microsoft.com/office/drawing/2014/main" id="{18E42D95-20EA-8A94-096E-421E3035CA8B}"/>
              </a:ext>
            </a:extLst>
          </p:cNvPr>
          <p:cNvSpPr/>
          <p:nvPr/>
        </p:nvSpPr>
        <p:spPr bwMode="auto">
          <a:xfrm>
            <a:off x="15433723" y="2871199"/>
            <a:ext cx="272907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lvl="0" algn="ctr"/>
            <a:r>
              <a:rPr lang="en-US" sz="1800"/>
              <a:t>Manage Customer Relationships</a:t>
            </a:r>
          </a:p>
        </p:txBody>
      </p:sp>
      <p:cxnSp>
        <p:nvCxnSpPr>
          <p:cNvPr id="233" name="Straight Arrow Connector 232">
            <a:extLst>
              <a:ext uri="{FF2B5EF4-FFF2-40B4-BE49-F238E27FC236}">
                <a16:creationId xmlns:a16="http://schemas.microsoft.com/office/drawing/2014/main" id="{A9FC374A-9325-DF92-02CC-8B53B59D67C8}"/>
              </a:ext>
            </a:extLst>
          </p:cNvPr>
          <p:cNvCxnSpPr>
            <a:cxnSpLocks/>
          </p:cNvCxnSpPr>
          <p:nvPr/>
        </p:nvCxnSpPr>
        <p:spPr>
          <a:xfrm>
            <a:off x="4821539" y="1713838"/>
            <a:ext cx="0" cy="542036"/>
          </a:xfrm>
          <a:prstGeom prst="straightConnector1">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D1814338-6317-E462-95C8-891FC5F67F84}"/>
              </a:ext>
            </a:extLst>
          </p:cNvPr>
          <p:cNvSpPr/>
          <p:nvPr/>
        </p:nvSpPr>
        <p:spPr bwMode="auto">
          <a:xfrm>
            <a:off x="488793" y="2248916"/>
            <a:ext cx="2013156" cy="1460092"/>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lvl="0" algn="ctr"/>
            <a:r>
              <a:rPr lang="en-US" sz="1800" b="0" i="0" dirty="0"/>
              <a:t>Product and Service Lifecycle Management</a:t>
            </a:r>
            <a:endParaRPr lang="en-US" sz="1800" dirty="0"/>
          </a:p>
        </p:txBody>
      </p:sp>
      <p:cxnSp>
        <p:nvCxnSpPr>
          <p:cNvPr id="10" name="Connector: Elbow 9">
            <a:extLst>
              <a:ext uri="{FF2B5EF4-FFF2-40B4-BE49-F238E27FC236}">
                <a16:creationId xmlns:a16="http://schemas.microsoft.com/office/drawing/2014/main" id="{46EB617B-9D87-E8F5-DB8C-E4C256490769}"/>
              </a:ext>
            </a:extLst>
          </p:cNvPr>
          <p:cNvCxnSpPr>
            <a:cxnSpLocks/>
            <a:stCxn id="14" idx="3"/>
            <a:endCxn id="199" idx="1"/>
          </p:cNvCxnSpPr>
          <p:nvPr/>
        </p:nvCxnSpPr>
        <p:spPr>
          <a:xfrm flipV="1">
            <a:off x="2616341" y="1062383"/>
            <a:ext cx="938628" cy="1"/>
          </a:xfrm>
          <a:prstGeom prst="bentConnector3">
            <a:avLst>
              <a:gd name="adj1" fmla="val 50000"/>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6" name="Connector: Elbow 15">
            <a:extLst>
              <a:ext uri="{FF2B5EF4-FFF2-40B4-BE49-F238E27FC236}">
                <a16:creationId xmlns:a16="http://schemas.microsoft.com/office/drawing/2014/main" id="{CCB65338-FDAF-119C-F8CA-EADBB0EFCD97}"/>
              </a:ext>
            </a:extLst>
          </p:cNvPr>
          <p:cNvCxnSpPr>
            <a:cxnSpLocks/>
            <a:stCxn id="14" idx="1"/>
            <a:endCxn id="7" idx="1"/>
          </p:cNvCxnSpPr>
          <p:nvPr/>
        </p:nvCxnSpPr>
        <p:spPr>
          <a:xfrm rot="10800000" flipV="1">
            <a:off x="488794" y="1062384"/>
            <a:ext cx="114393" cy="1916578"/>
          </a:xfrm>
          <a:prstGeom prst="bentConnector3">
            <a:avLst>
              <a:gd name="adj1" fmla="val 299837"/>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E234CCD4-3B08-E341-B503-6B5DFEA00305}"/>
              </a:ext>
            </a:extLst>
          </p:cNvPr>
          <p:cNvCxnSpPr>
            <a:cxnSpLocks/>
            <a:stCxn id="14" idx="1"/>
            <a:endCxn id="2" idx="1"/>
          </p:cNvCxnSpPr>
          <p:nvPr/>
        </p:nvCxnSpPr>
        <p:spPr>
          <a:xfrm rot="10800000" flipV="1">
            <a:off x="488794" y="1062383"/>
            <a:ext cx="114393" cy="3974643"/>
          </a:xfrm>
          <a:prstGeom prst="bentConnector3">
            <a:avLst>
              <a:gd name="adj1" fmla="val 299837"/>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EF67BF94-1AF4-EE03-123F-6B488C33E3EF}"/>
              </a:ext>
            </a:extLst>
          </p:cNvPr>
          <p:cNvCxnSpPr>
            <a:cxnSpLocks/>
          </p:cNvCxnSpPr>
          <p:nvPr/>
        </p:nvCxnSpPr>
        <p:spPr>
          <a:xfrm>
            <a:off x="4821539" y="3715966"/>
            <a:ext cx="0" cy="591016"/>
          </a:xfrm>
          <a:prstGeom prst="straightConnector1">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83F2295E-A576-CC45-6413-A643971054E4}"/>
              </a:ext>
            </a:extLst>
          </p:cNvPr>
          <p:cNvCxnSpPr>
            <a:cxnSpLocks/>
          </p:cNvCxnSpPr>
          <p:nvPr/>
        </p:nvCxnSpPr>
        <p:spPr>
          <a:xfrm>
            <a:off x="4821539" y="5767074"/>
            <a:ext cx="0" cy="591016"/>
          </a:xfrm>
          <a:prstGeom prst="straightConnector1">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874ED07A-905A-E106-C644-25C9823CFA5A}"/>
              </a:ext>
            </a:extLst>
          </p:cNvPr>
          <p:cNvCxnSpPr>
            <a:cxnSpLocks/>
          </p:cNvCxnSpPr>
          <p:nvPr/>
        </p:nvCxnSpPr>
        <p:spPr>
          <a:xfrm>
            <a:off x="4821539" y="7818182"/>
            <a:ext cx="0" cy="591016"/>
          </a:xfrm>
          <a:prstGeom prst="straightConnector1">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A223F556-00B7-67D5-33CD-BCBFF0CD0B63}"/>
              </a:ext>
            </a:extLst>
          </p:cNvPr>
          <p:cNvCxnSpPr>
            <a:cxnSpLocks/>
          </p:cNvCxnSpPr>
          <p:nvPr/>
        </p:nvCxnSpPr>
        <p:spPr>
          <a:xfrm flipH="1">
            <a:off x="4816189" y="9869290"/>
            <a:ext cx="5350" cy="612652"/>
          </a:xfrm>
          <a:prstGeom prst="straightConnector1">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A87CA0C0-5D70-715B-F980-089E558A95D0}"/>
              </a:ext>
            </a:extLst>
          </p:cNvPr>
          <p:cNvCxnSpPr>
            <a:cxnSpLocks/>
          </p:cNvCxnSpPr>
          <p:nvPr/>
        </p:nvCxnSpPr>
        <p:spPr>
          <a:xfrm>
            <a:off x="17203453" y="4359884"/>
            <a:ext cx="5350" cy="569380"/>
          </a:xfrm>
          <a:prstGeom prst="straightConnector1">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44" name="Connector: Elbow 143">
            <a:extLst>
              <a:ext uri="{FF2B5EF4-FFF2-40B4-BE49-F238E27FC236}">
                <a16:creationId xmlns:a16="http://schemas.microsoft.com/office/drawing/2014/main" id="{9AD40DA6-13F8-AE0B-E020-BB1E83693BD2}"/>
              </a:ext>
            </a:extLst>
          </p:cNvPr>
          <p:cNvCxnSpPr>
            <a:cxnSpLocks/>
            <a:stCxn id="7" idx="3"/>
            <a:endCxn id="98" idx="1"/>
          </p:cNvCxnSpPr>
          <p:nvPr/>
        </p:nvCxnSpPr>
        <p:spPr>
          <a:xfrm>
            <a:off x="2501949" y="2978962"/>
            <a:ext cx="1053020" cy="12700"/>
          </a:xfrm>
          <a:prstGeom prst="bentConnector3">
            <a:avLst>
              <a:gd name="adj1" fmla="val 50000"/>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85" name="Rectangle 184">
            <a:extLst>
              <a:ext uri="{FF2B5EF4-FFF2-40B4-BE49-F238E27FC236}">
                <a16:creationId xmlns:a16="http://schemas.microsoft.com/office/drawing/2014/main" id="{92DC3B4B-48CD-0CEE-011E-5B996A6BC597}"/>
              </a:ext>
            </a:extLst>
          </p:cNvPr>
          <p:cNvSpPr/>
          <p:nvPr/>
        </p:nvSpPr>
        <p:spPr bwMode="auto">
          <a:xfrm>
            <a:off x="16073513" y="14318267"/>
            <a:ext cx="2013156" cy="1460092"/>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lvl="0" algn="ctr"/>
            <a:r>
              <a:rPr lang="en-US" sz="1800" b="0" i="0"/>
              <a:t>Inventory to Deliver</a:t>
            </a:r>
            <a:endParaRPr lang="en-US" sz="1800"/>
          </a:p>
        </p:txBody>
      </p:sp>
      <p:sp>
        <p:nvSpPr>
          <p:cNvPr id="195" name="Rectangle 194">
            <a:extLst>
              <a:ext uri="{FF2B5EF4-FFF2-40B4-BE49-F238E27FC236}">
                <a16:creationId xmlns:a16="http://schemas.microsoft.com/office/drawing/2014/main" id="{E9E262CA-DF86-D06F-66F8-74944B502E63}"/>
              </a:ext>
            </a:extLst>
          </p:cNvPr>
          <p:cNvSpPr/>
          <p:nvPr/>
        </p:nvSpPr>
        <p:spPr bwMode="auto">
          <a:xfrm>
            <a:off x="16050931" y="12267158"/>
            <a:ext cx="2013156" cy="1460092"/>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lvl="0" algn="ctr"/>
            <a:r>
              <a:rPr lang="en-US" sz="1800" b="0" i="0"/>
              <a:t>Service to Cash</a:t>
            </a:r>
            <a:endParaRPr lang="en-US" sz="1800"/>
          </a:p>
        </p:txBody>
      </p:sp>
      <p:sp>
        <p:nvSpPr>
          <p:cNvPr id="196" name="Rectangle 195">
            <a:extLst>
              <a:ext uri="{FF2B5EF4-FFF2-40B4-BE49-F238E27FC236}">
                <a16:creationId xmlns:a16="http://schemas.microsoft.com/office/drawing/2014/main" id="{00EB2E1E-77CB-2B0B-63E9-C561FC974F2D}"/>
              </a:ext>
            </a:extLst>
          </p:cNvPr>
          <p:cNvSpPr/>
          <p:nvPr/>
        </p:nvSpPr>
        <p:spPr bwMode="auto">
          <a:xfrm>
            <a:off x="16050931" y="10209093"/>
            <a:ext cx="2013156" cy="1460092"/>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lvl="0"/>
            <a:r>
              <a:rPr lang="en-US" sz="1800" b="0" i="0"/>
              <a:t>Order to Cash</a:t>
            </a:r>
            <a:endParaRPr lang="en-US" sz="1800"/>
          </a:p>
        </p:txBody>
      </p:sp>
      <p:cxnSp>
        <p:nvCxnSpPr>
          <p:cNvPr id="344" name="Straight Arrow Connector 343">
            <a:extLst>
              <a:ext uri="{FF2B5EF4-FFF2-40B4-BE49-F238E27FC236}">
                <a16:creationId xmlns:a16="http://schemas.microsoft.com/office/drawing/2014/main" id="{AF885222-CA0B-25B5-E8C4-6651E75727B4}"/>
              </a:ext>
            </a:extLst>
          </p:cNvPr>
          <p:cNvCxnSpPr>
            <a:cxnSpLocks/>
            <a:stCxn id="43" idx="2"/>
            <a:endCxn id="103" idx="0"/>
          </p:cNvCxnSpPr>
          <p:nvPr/>
        </p:nvCxnSpPr>
        <p:spPr>
          <a:xfrm>
            <a:off x="16913953" y="6417949"/>
            <a:ext cx="0" cy="707057"/>
          </a:xfrm>
          <a:prstGeom prst="straightConnector1">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B700FABF-7F2C-4D0C-D2B9-B6B9AA4FD9AE}"/>
              </a:ext>
            </a:extLst>
          </p:cNvPr>
          <p:cNvSpPr/>
          <p:nvPr/>
        </p:nvSpPr>
        <p:spPr bwMode="auto">
          <a:xfrm>
            <a:off x="488793" y="6358090"/>
            <a:ext cx="2013156" cy="1460092"/>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lvl="0" algn="ctr"/>
            <a:r>
              <a:rPr lang="en-US" sz="1800"/>
              <a:t>Project to profit</a:t>
            </a:r>
          </a:p>
        </p:txBody>
      </p:sp>
      <p:sp>
        <p:nvSpPr>
          <p:cNvPr id="43" name="Flowchart: Predefined Process 42">
            <a:extLst>
              <a:ext uri="{FF2B5EF4-FFF2-40B4-BE49-F238E27FC236}">
                <a16:creationId xmlns:a16="http://schemas.microsoft.com/office/drawing/2014/main" id="{99FF6DA6-D422-07A3-7E1F-168A9962A433}"/>
              </a:ext>
            </a:extLst>
          </p:cNvPr>
          <p:cNvSpPr/>
          <p:nvPr/>
        </p:nvSpPr>
        <p:spPr bwMode="auto">
          <a:xfrm>
            <a:off x="15665113" y="4957857"/>
            <a:ext cx="249768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t>Analyze Service Operations</a:t>
            </a:r>
          </a:p>
        </p:txBody>
      </p:sp>
      <p:cxnSp>
        <p:nvCxnSpPr>
          <p:cNvPr id="53" name="Straight Arrow Connector 52">
            <a:extLst>
              <a:ext uri="{FF2B5EF4-FFF2-40B4-BE49-F238E27FC236}">
                <a16:creationId xmlns:a16="http://schemas.microsoft.com/office/drawing/2014/main" id="{E1263FAD-C031-7B86-A0C3-91A83124BCC9}"/>
              </a:ext>
            </a:extLst>
          </p:cNvPr>
          <p:cNvCxnSpPr>
            <a:cxnSpLocks/>
          </p:cNvCxnSpPr>
          <p:nvPr/>
        </p:nvCxnSpPr>
        <p:spPr>
          <a:xfrm>
            <a:off x="14821603" y="3611555"/>
            <a:ext cx="612120" cy="0"/>
          </a:xfrm>
          <a:prstGeom prst="straightConnector1">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34" name="Connector: Elbow 133">
            <a:extLst>
              <a:ext uri="{FF2B5EF4-FFF2-40B4-BE49-F238E27FC236}">
                <a16:creationId xmlns:a16="http://schemas.microsoft.com/office/drawing/2014/main" id="{6983D6A9-DD49-0037-F410-D28B5C725238}"/>
              </a:ext>
            </a:extLst>
          </p:cNvPr>
          <p:cNvCxnSpPr>
            <a:cxnSpLocks/>
            <a:stCxn id="14" idx="1"/>
            <a:endCxn id="11" idx="1"/>
          </p:cNvCxnSpPr>
          <p:nvPr/>
        </p:nvCxnSpPr>
        <p:spPr>
          <a:xfrm rot="10800000" flipV="1">
            <a:off x="488794" y="1062384"/>
            <a:ext cx="114393" cy="6025752"/>
          </a:xfrm>
          <a:prstGeom prst="bentConnector3">
            <a:avLst>
              <a:gd name="adj1" fmla="val 299837"/>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8" name="Connector: Elbow 143">
            <a:extLst>
              <a:ext uri="{FF2B5EF4-FFF2-40B4-BE49-F238E27FC236}">
                <a16:creationId xmlns:a16="http://schemas.microsoft.com/office/drawing/2014/main" id="{A63DF4ED-FB85-DAE9-6258-E8C25D0629B4}"/>
              </a:ext>
            </a:extLst>
          </p:cNvPr>
          <p:cNvCxnSpPr>
            <a:cxnSpLocks/>
            <a:stCxn id="2" idx="3"/>
            <a:endCxn id="21" idx="1"/>
          </p:cNvCxnSpPr>
          <p:nvPr/>
        </p:nvCxnSpPr>
        <p:spPr>
          <a:xfrm>
            <a:off x="2501949" y="5037027"/>
            <a:ext cx="1053020" cy="0"/>
          </a:xfrm>
          <a:prstGeom prst="straightConnector1">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6" name="Connector: Elbow 222">
            <a:extLst>
              <a:ext uri="{FF2B5EF4-FFF2-40B4-BE49-F238E27FC236}">
                <a16:creationId xmlns:a16="http://schemas.microsoft.com/office/drawing/2014/main" id="{F8EF1F75-184C-3FAF-9010-2E8462BE22EB}"/>
              </a:ext>
            </a:extLst>
          </p:cNvPr>
          <p:cNvCxnSpPr>
            <a:cxnSpLocks/>
            <a:stCxn id="43" idx="1"/>
            <a:endCxn id="195" idx="1"/>
          </p:cNvCxnSpPr>
          <p:nvPr/>
        </p:nvCxnSpPr>
        <p:spPr>
          <a:xfrm rot="10800000" flipH="1" flipV="1">
            <a:off x="15665113" y="5687902"/>
            <a:ext cx="385818" cy="7309301"/>
          </a:xfrm>
          <a:prstGeom prst="bentConnector3">
            <a:avLst>
              <a:gd name="adj1" fmla="val -59251"/>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7" name="Connector: Elbow 222">
            <a:extLst>
              <a:ext uri="{FF2B5EF4-FFF2-40B4-BE49-F238E27FC236}">
                <a16:creationId xmlns:a16="http://schemas.microsoft.com/office/drawing/2014/main" id="{BBD196BC-5D98-F017-6F7E-FE3197635F4B}"/>
              </a:ext>
            </a:extLst>
          </p:cNvPr>
          <p:cNvCxnSpPr>
            <a:cxnSpLocks/>
            <a:stCxn id="43" idx="1"/>
            <a:endCxn id="196" idx="1"/>
          </p:cNvCxnSpPr>
          <p:nvPr/>
        </p:nvCxnSpPr>
        <p:spPr>
          <a:xfrm rot="10800000" flipH="1" flipV="1">
            <a:off x="15665113" y="5687903"/>
            <a:ext cx="385818" cy="5251236"/>
          </a:xfrm>
          <a:prstGeom prst="bentConnector3">
            <a:avLst>
              <a:gd name="adj1" fmla="val -59251"/>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8" name="Connector: Elbow 143">
            <a:extLst>
              <a:ext uri="{FF2B5EF4-FFF2-40B4-BE49-F238E27FC236}">
                <a16:creationId xmlns:a16="http://schemas.microsoft.com/office/drawing/2014/main" id="{E796A124-1C33-E710-A863-2453DE5DCD87}"/>
              </a:ext>
            </a:extLst>
          </p:cNvPr>
          <p:cNvCxnSpPr>
            <a:cxnSpLocks/>
          </p:cNvCxnSpPr>
          <p:nvPr/>
        </p:nvCxnSpPr>
        <p:spPr>
          <a:xfrm>
            <a:off x="5775692" y="11218752"/>
            <a:ext cx="1053020" cy="0"/>
          </a:xfrm>
          <a:prstGeom prst="straightConnector1">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5" name="Connector: Elbow 222">
            <a:extLst>
              <a:ext uri="{FF2B5EF4-FFF2-40B4-BE49-F238E27FC236}">
                <a16:creationId xmlns:a16="http://schemas.microsoft.com/office/drawing/2014/main" id="{F9024431-A17B-0DA3-ACBC-23B8363F8370}"/>
              </a:ext>
            </a:extLst>
          </p:cNvPr>
          <p:cNvCxnSpPr>
            <a:cxnSpLocks/>
            <a:stCxn id="43" idx="1"/>
            <a:endCxn id="185" idx="1"/>
          </p:cNvCxnSpPr>
          <p:nvPr/>
        </p:nvCxnSpPr>
        <p:spPr>
          <a:xfrm rot="10800000" flipH="1" flipV="1">
            <a:off x="15665113" y="5687903"/>
            <a:ext cx="408400" cy="9360410"/>
          </a:xfrm>
          <a:prstGeom prst="bentConnector3">
            <a:avLst>
              <a:gd name="adj1" fmla="val -55975"/>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8" name="Flowchart: Predefined Process 82">
            <a:extLst>
              <a:ext uri="{FF2B5EF4-FFF2-40B4-BE49-F238E27FC236}">
                <a16:creationId xmlns:a16="http://schemas.microsoft.com/office/drawing/2014/main" id="{9FB29BDD-DD5B-7A09-1D82-33C9034FE8F3}"/>
              </a:ext>
            </a:extLst>
          </p:cNvPr>
          <p:cNvSpPr/>
          <p:nvPr/>
        </p:nvSpPr>
        <p:spPr bwMode="auto">
          <a:xfrm>
            <a:off x="7222667" y="4904956"/>
            <a:ext cx="272907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lvl="0" algn="ctr"/>
            <a:r>
              <a:rPr lang="en-US" sz="1800" dirty="0"/>
              <a:t>Create or Edit Sales Quotations</a:t>
            </a:r>
          </a:p>
        </p:txBody>
      </p:sp>
      <p:sp>
        <p:nvSpPr>
          <p:cNvPr id="59" name="Flowchart: Predefined Process 97">
            <a:extLst>
              <a:ext uri="{FF2B5EF4-FFF2-40B4-BE49-F238E27FC236}">
                <a16:creationId xmlns:a16="http://schemas.microsoft.com/office/drawing/2014/main" id="{16715ABF-F7AA-9E9D-53D4-121199DEA269}"/>
              </a:ext>
            </a:extLst>
          </p:cNvPr>
          <p:cNvSpPr/>
          <p:nvPr/>
        </p:nvSpPr>
        <p:spPr bwMode="auto">
          <a:xfrm>
            <a:off x="7222667" y="795782"/>
            <a:ext cx="272907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lvl="0" algn="ctr"/>
            <a:r>
              <a:rPr lang="en-US" sz="1800" dirty="0"/>
              <a:t>Create Sales Quotations</a:t>
            </a:r>
          </a:p>
        </p:txBody>
      </p:sp>
      <p:sp>
        <p:nvSpPr>
          <p:cNvPr id="60" name="Flowchart: Predefined Process 19">
            <a:extLst>
              <a:ext uri="{FF2B5EF4-FFF2-40B4-BE49-F238E27FC236}">
                <a16:creationId xmlns:a16="http://schemas.microsoft.com/office/drawing/2014/main" id="{8B7D1E6B-A2C8-9E72-F8D5-B7F90ABE7E73}"/>
              </a:ext>
            </a:extLst>
          </p:cNvPr>
          <p:cNvSpPr/>
          <p:nvPr/>
        </p:nvSpPr>
        <p:spPr bwMode="auto">
          <a:xfrm>
            <a:off x="7222667" y="6956064"/>
            <a:ext cx="272907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lvl="0" algn="ctr"/>
            <a:r>
              <a:rPr lang="en-US" sz="1800" dirty="0"/>
              <a:t>Email Quotations</a:t>
            </a:r>
          </a:p>
        </p:txBody>
      </p:sp>
      <p:sp>
        <p:nvSpPr>
          <p:cNvPr id="61" name="Flowchart: Predefined Process 20">
            <a:extLst>
              <a:ext uri="{FF2B5EF4-FFF2-40B4-BE49-F238E27FC236}">
                <a16:creationId xmlns:a16="http://schemas.microsoft.com/office/drawing/2014/main" id="{94DB33A3-2641-14D8-78CE-AA62B698FE8F}"/>
              </a:ext>
            </a:extLst>
          </p:cNvPr>
          <p:cNvSpPr/>
          <p:nvPr/>
        </p:nvSpPr>
        <p:spPr bwMode="auto">
          <a:xfrm>
            <a:off x="7222667" y="2853847"/>
            <a:ext cx="272907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lvl="0" algn="ctr"/>
            <a:r>
              <a:rPr lang="en-US" sz="1800" dirty="0"/>
              <a:t>Add Products to Sales Quotations</a:t>
            </a:r>
          </a:p>
        </p:txBody>
      </p:sp>
      <p:sp>
        <p:nvSpPr>
          <p:cNvPr id="62" name="Flowchart: Predefined Process 21">
            <a:extLst>
              <a:ext uri="{FF2B5EF4-FFF2-40B4-BE49-F238E27FC236}">
                <a16:creationId xmlns:a16="http://schemas.microsoft.com/office/drawing/2014/main" id="{57AA2BD5-951E-E3C7-F840-F4D3A0BB4E9E}"/>
              </a:ext>
            </a:extLst>
          </p:cNvPr>
          <p:cNvSpPr/>
          <p:nvPr/>
        </p:nvSpPr>
        <p:spPr bwMode="auto">
          <a:xfrm>
            <a:off x="7222666" y="9028808"/>
            <a:ext cx="2717379"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lvl="0" algn="ctr"/>
            <a:r>
              <a:rPr lang="en-US" sz="1800" dirty="0"/>
              <a:t>Print Quotations</a:t>
            </a:r>
          </a:p>
        </p:txBody>
      </p:sp>
      <p:cxnSp>
        <p:nvCxnSpPr>
          <p:cNvPr id="63" name="Straight Arrow Connector 62">
            <a:extLst>
              <a:ext uri="{FF2B5EF4-FFF2-40B4-BE49-F238E27FC236}">
                <a16:creationId xmlns:a16="http://schemas.microsoft.com/office/drawing/2014/main" id="{206DC861-C7F3-FDD9-9DF0-B26E454B1717}"/>
              </a:ext>
            </a:extLst>
          </p:cNvPr>
          <p:cNvCxnSpPr>
            <a:cxnSpLocks/>
          </p:cNvCxnSpPr>
          <p:nvPr/>
        </p:nvCxnSpPr>
        <p:spPr>
          <a:xfrm>
            <a:off x="8489237" y="2262832"/>
            <a:ext cx="0" cy="591016"/>
          </a:xfrm>
          <a:prstGeom prst="straightConnector1">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4563E037-47E0-2CD7-529B-4DBBBCF5104D}"/>
              </a:ext>
            </a:extLst>
          </p:cNvPr>
          <p:cNvCxnSpPr>
            <a:cxnSpLocks/>
          </p:cNvCxnSpPr>
          <p:nvPr/>
        </p:nvCxnSpPr>
        <p:spPr>
          <a:xfrm>
            <a:off x="8489237" y="4313940"/>
            <a:ext cx="0" cy="591016"/>
          </a:xfrm>
          <a:prstGeom prst="straightConnector1">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01E16464-9157-6385-0C09-4665B698DBCB}"/>
              </a:ext>
            </a:extLst>
          </p:cNvPr>
          <p:cNvCxnSpPr>
            <a:cxnSpLocks/>
          </p:cNvCxnSpPr>
          <p:nvPr/>
        </p:nvCxnSpPr>
        <p:spPr>
          <a:xfrm>
            <a:off x="8489237" y="6365048"/>
            <a:ext cx="0" cy="591016"/>
          </a:xfrm>
          <a:prstGeom prst="straightConnector1">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80CC4B2F-02A2-ADA8-F02A-42BAC1F2BC9F}"/>
              </a:ext>
            </a:extLst>
          </p:cNvPr>
          <p:cNvCxnSpPr>
            <a:cxnSpLocks/>
          </p:cNvCxnSpPr>
          <p:nvPr/>
        </p:nvCxnSpPr>
        <p:spPr>
          <a:xfrm flipH="1">
            <a:off x="8483887" y="8416156"/>
            <a:ext cx="5350" cy="612652"/>
          </a:xfrm>
          <a:prstGeom prst="straightConnector1">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9" name="Flowchart: Predefined Process 82">
            <a:extLst>
              <a:ext uri="{FF2B5EF4-FFF2-40B4-BE49-F238E27FC236}">
                <a16:creationId xmlns:a16="http://schemas.microsoft.com/office/drawing/2014/main" id="{BDD37C8D-A367-C7A2-3AB8-E874FB34063D}"/>
              </a:ext>
            </a:extLst>
          </p:cNvPr>
          <p:cNvSpPr/>
          <p:nvPr/>
        </p:nvSpPr>
        <p:spPr bwMode="auto">
          <a:xfrm>
            <a:off x="10703135" y="4916232"/>
            <a:ext cx="272907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lvl="0" algn="ctr"/>
            <a:r>
              <a:rPr lang="en-US" sz="1800" dirty="0"/>
              <a:t>Manage Sales Quotations</a:t>
            </a:r>
          </a:p>
        </p:txBody>
      </p:sp>
      <p:sp>
        <p:nvSpPr>
          <p:cNvPr id="84" name="Flowchart: Predefined Process 82">
            <a:extLst>
              <a:ext uri="{FF2B5EF4-FFF2-40B4-BE49-F238E27FC236}">
                <a16:creationId xmlns:a16="http://schemas.microsoft.com/office/drawing/2014/main" id="{3D3AC23B-5793-D91C-A63A-C9DD80B969D5}"/>
              </a:ext>
            </a:extLst>
          </p:cNvPr>
          <p:cNvSpPr/>
          <p:nvPr/>
        </p:nvSpPr>
        <p:spPr bwMode="auto">
          <a:xfrm>
            <a:off x="9778569" y="6970742"/>
            <a:ext cx="1880334" cy="554203"/>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lvl="0" algn="ctr"/>
            <a:r>
              <a:rPr lang="en-US" sz="1800" dirty="0"/>
              <a:t>Convert</a:t>
            </a:r>
          </a:p>
        </p:txBody>
      </p:sp>
      <p:sp>
        <p:nvSpPr>
          <p:cNvPr id="85" name="Flowchart: Predefined Process 82">
            <a:extLst>
              <a:ext uri="{FF2B5EF4-FFF2-40B4-BE49-F238E27FC236}">
                <a16:creationId xmlns:a16="http://schemas.microsoft.com/office/drawing/2014/main" id="{A1915B47-640C-9D8C-5DA3-ECA9439D9DB5}"/>
              </a:ext>
            </a:extLst>
          </p:cNvPr>
          <p:cNvSpPr/>
          <p:nvPr/>
        </p:nvSpPr>
        <p:spPr bwMode="auto">
          <a:xfrm>
            <a:off x="11983767" y="6970743"/>
            <a:ext cx="1880334" cy="554203"/>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lvl="0" algn="ctr"/>
            <a:r>
              <a:rPr lang="en-US" sz="1800" dirty="0"/>
              <a:t>Close</a:t>
            </a:r>
          </a:p>
        </p:txBody>
      </p:sp>
      <p:sp>
        <p:nvSpPr>
          <p:cNvPr id="86" name="Flowchart: Predefined Process 82">
            <a:extLst>
              <a:ext uri="{FF2B5EF4-FFF2-40B4-BE49-F238E27FC236}">
                <a16:creationId xmlns:a16="http://schemas.microsoft.com/office/drawing/2014/main" id="{81C8161F-FFB5-2466-9210-A677C020757D}"/>
              </a:ext>
            </a:extLst>
          </p:cNvPr>
          <p:cNvSpPr/>
          <p:nvPr/>
        </p:nvSpPr>
        <p:spPr bwMode="auto">
          <a:xfrm>
            <a:off x="14186023" y="6945465"/>
            <a:ext cx="1880334" cy="554203"/>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lvl="0" algn="ctr"/>
            <a:r>
              <a:rPr lang="en-US" sz="1800" dirty="0"/>
              <a:t>Revise</a:t>
            </a:r>
          </a:p>
        </p:txBody>
      </p:sp>
      <p:sp>
        <p:nvSpPr>
          <p:cNvPr id="87" name="Flowchart: Predefined Process 82">
            <a:extLst>
              <a:ext uri="{FF2B5EF4-FFF2-40B4-BE49-F238E27FC236}">
                <a16:creationId xmlns:a16="http://schemas.microsoft.com/office/drawing/2014/main" id="{FDC5E2D6-5895-A91F-DDF6-9098833D4607}"/>
              </a:ext>
            </a:extLst>
          </p:cNvPr>
          <p:cNvSpPr/>
          <p:nvPr/>
        </p:nvSpPr>
        <p:spPr bwMode="auto">
          <a:xfrm>
            <a:off x="10594374" y="2917398"/>
            <a:ext cx="272907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lvl="0" algn="ctr"/>
            <a:r>
              <a:rPr lang="en-US" sz="1800" dirty="0"/>
              <a:t>Revise Sales Quotations</a:t>
            </a:r>
          </a:p>
        </p:txBody>
      </p:sp>
      <p:sp>
        <p:nvSpPr>
          <p:cNvPr id="88" name="Flowchart: Predefined Process 82">
            <a:extLst>
              <a:ext uri="{FF2B5EF4-FFF2-40B4-BE49-F238E27FC236}">
                <a16:creationId xmlns:a16="http://schemas.microsoft.com/office/drawing/2014/main" id="{C1CF22E4-482D-2BCD-D140-35C940DF1B7F}"/>
              </a:ext>
            </a:extLst>
          </p:cNvPr>
          <p:cNvSpPr/>
          <p:nvPr/>
        </p:nvSpPr>
        <p:spPr bwMode="auto">
          <a:xfrm>
            <a:off x="11872782" y="10870780"/>
            <a:ext cx="272907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lvl="0" algn="ctr"/>
            <a:r>
              <a:rPr lang="en-US" sz="1800" dirty="0"/>
              <a:t>Close Quotations as Lost or Cancelled</a:t>
            </a:r>
          </a:p>
        </p:txBody>
      </p:sp>
      <p:sp>
        <p:nvSpPr>
          <p:cNvPr id="89" name="Flowchart: Predefined Process 82">
            <a:extLst>
              <a:ext uri="{FF2B5EF4-FFF2-40B4-BE49-F238E27FC236}">
                <a16:creationId xmlns:a16="http://schemas.microsoft.com/office/drawing/2014/main" id="{24E80058-791F-3CF1-749C-C7780A6B5B88}"/>
              </a:ext>
            </a:extLst>
          </p:cNvPr>
          <p:cNvSpPr/>
          <p:nvPr/>
        </p:nvSpPr>
        <p:spPr bwMode="auto">
          <a:xfrm>
            <a:off x="8493071" y="10905857"/>
            <a:ext cx="272907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lvl="0" algn="ctr"/>
            <a:r>
              <a:rPr lang="en-US" sz="1800" dirty="0"/>
              <a:t>Create a Sales Order from a Sales Quotation</a:t>
            </a:r>
          </a:p>
        </p:txBody>
      </p:sp>
      <p:cxnSp>
        <p:nvCxnSpPr>
          <p:cNvPr id="90" name="Straight Arrow Connector 89">
            <a:extLst>
              <a:ext uri="{FF2B5EF4-FFF2-40B4-BE49-F238E27FC236}">
                <a16:creationId xmlns:a16="http://schemas.microsoft.com/office/drawing/2014/main" id="{7F37E5DA-1C4C-AC3B-A77D-DE8D9120A2D3}"/>
              </a:ext>
            </a:extLst>
          </p:cNvPr>
          <p:cNvCxnSpPr>
            <a:cxnSpLocks/>
          </p:cNvCxnSpPr>
          <p:nvPr/>
        </p:nvCxnSpPr>
        <p:spPr>
          <a:xfrm>
            <a:off x="9951737" y="3573531"/>
            <a:ext cx="612120" cy="0"/>
          </a:xfrm>
          <a:prstGeom prst="straightConnector1">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76640DBE-22EF-2728-2575-6200783ACB51}"/>
              </a:ext>
            </a:extLst>
          </p:cNvPr>
          <p:cNvCxnSpPr>
            <a:cxnSpLocks/>
          </p:cNvCxnSpPr>
          <p:nvPr/>
        </p:nvCxnSpPr>
        <p:spPr>
          <a:xfrm>
            <a:off x="12620501" y="6354449"/>
            <a:ext cx="0" cy="591016"/>
          </a:xfrm>
          <a:prstGeom prst="straightConnector1">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D0A79682-8094-8750-D635-43E0C369E911}"/>
              </a:ext>
            </a:extLst>
          </p:cNvPr>
          <p:cNvCxnSpPr>
            <a:cxnSpLocks/>
          </p:cNvCxnSpPr>
          <p:nvPr/>
        </p:nvCxnSpPr>
        <p:spPr>
          <a:xfrm flipH="1">
            <a:off x="11190963" y="6216338"/>
            <a:ext cx="467940" cy="615506"/>
          </a:xfrm>
          <a:prstGeom prst="straightConnector1">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6F6E04B7-0BCE-B52D-DB0E-D9613860A7B7}"/>
              </a:ext>
            </a:extLst>
          </p:cNvPr>
          <p:cNvCxnSpPr>
            <a:cxnSpLocks/>
          </p:cNvCxnSpPr>
          <p:nvPr/>
        </p:nvCxnSpPr>
        <p:spPr>
          <a:xfrm>
            <a:off x="13271142" y="6358090"/>
            <a:ext cx="1334477" cy="449264"/>
          </a:xfrm>
          <a:prstGeom prst="straightConnector1">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64EA12E7-BE4F-97B0-4301-BB7F6487B7D5}"/>
              </a:ext>
            </a:extLst>
          </p:cNvPr>
          <p:cNvCxnSpPr>
            <a:cxnSpLocks/>
            <a:stCxn id="86" idx="0"/>
          </p:cNvCxnSpPr>
          <p:nvPr/>
        </p:nvCxnSpPr>
        <p:spPr>
          <a:xfrm flipH="1" flipV="1">
            <a:off x="13353961" y="3687755"/>
            <a:ext cx="1772229" cy="3257710"/>
          </a:xfrm>
          <a:prstGeom prst="straightConnector1">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F6A29C55-5387-AD9D-7B3A-8EBF62AABA1D}"/>
              </a:ext>
            </a:extLst>
          </p:cNvPr>
          <p:cNvCxnSpPr>
            <a:cxnSpLocks/>
          </p:cNvCxnSpPr>
          <p:nvPr/>
        </p:nvCxnSpPr>
        <p:spPr>
          <a:xfrm flipH="1">
            <a:off x="10703135" y="7499668"/>
            <a:ext cx="2963" cy="3371112"/>
          </a:xfrm>
          <a:prstGeom prst="straightConnector1">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11" name="Straight Arrow Connector 110">
            <a:extLst>
              <a:ext uri="{FF2B5EF4-FFF2-40B4-BE49-F238E27FC236}">
                <a16:creationId xmlns:a16="http://schemas.microsoft.com/office/drawing/2014/main" id="{87F822FA-7111-F350-A09A-2FA5649D279B}"/>
              </a:ext>
            </a:extLst>
          </p:cNvPr>
          <p:cNvCxnSpPr>
            <a:cxnSpLocks/>
          </p:cNvCxnSpPr>
          <p:nvPr/>
        </p:nvCxnSpPr>
        <p:spPr>
          <a:xfrm flipH="1">
            <a:off x="12913437" y="7434285"/>
            <a:ext cx="2963" cy="3371112"/>
          </a:xfrm>
          <a:prstGeom prst="straightConnector1">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93363907"/>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0A4D55F3-5040-5D4C-A8F7-1A271CE4C0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52750" y="3949700"/>
            <a:ext cx="12382500" cy="103886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C4B1A614-F419-CDFB-508C-B5F7A9DDC2DB}"/>
              </a:ext>
            </a:extLst>
          </p:cNvPr>
          <p:cNvSpPr txBox="1"/>
          <p:nvPr/>
        </p:nvSpPr>
        <p:spPr>
          <a:xfrm>
            <a:off x="5073805" y="8864757"/>
            <a:ext cx="10147610" cy="558486"/>
          </a:xfrm>
          <a:prstGeom prst="rect">
            <a:avLst/>
          </a:prstGeom>
          <a:noFill/>
        </p:spPr>
        <p:txBody>
          <a:bodyPr wrap="square">
            <a:spAutoFit/>
          </a:bodyPr>
          <a:lstStyle/>
          <a:p>
            <a:r>
              <a:rPr lang="en-US" b="0" i="0" u="none" strike="noStrike" dirty="0">
                <a:solidFill>
                  <a:srgbClr val="F9FFFE"/>
                </a:solidFill>
                <a:effectLst/>
                <a:latin typeface="Trebuchet MS" panose="020B0703020202090204" pitchFamily="34" charset="0"/>
              </a:rPr>
              <a:t>Quote</a:t>
            </a:r>
            <a:endParaRPr lang="en-US" dirty="0"/>
          </a:p>
        </p:txBody>
      </p:sp>
    </p:spTree>
    <p:extLst>
      <p:ext uri="{BB962C8B-B14F-4D97-AF65-F5344CB8AC3E}">
        <p14:creationId xmlns:p14="http://schemas.microsoft.com/office/powerpoint/2010/main" val="1710937266"/>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4B1A614-F419-CDFB-508C-B5F7A9DDC2DB}"/>
              </a:ext>
            </a:extLst>
          </p:cNvPr>
          <p:cNvSpPr txBox="1"/>
          <p:nvPr/>
        </p:nvSpPr>
        <p:spPr>
          <a:xfrm>
            <a:off x="5073805" y="8864757"/>
            <a:ext cx="10147610" cy="558486"/>
          </a:xfrm>
          <a:prstGeom prst="rect">
            <a:avLst/>
          </a:prstGeom>
          <a:noFill/>
        </p:spPr>
        <p:txBody>
          <a:bodyPr wrap="square">
            <a:spAutoFit/>
          </a:bodyPr>
          <a:lstStyle/>
          <a:p>
            <a:r>
              <a:rPr lang="en-US" b="0" i="0" u="none" strike="noStrike" dirty="0">
                <a:solidFill>
                  <a:srgbClr val="F9FFFE"/>
                </a:solidFill>
                <a:effectLst/>
                <a:latin typeface="Trebuchet MS" panose="020B0703020202090204" pitchFamily="34" charset="0"/>
              </a:rPr>
              <a:t>Quote</a:t>
            </a:r>
            <a:endParaRPr lang="en-US" dirty="0"/>
          </a:p>
        </p:txBody>
      </p:sp>
      <p:pic>
        <p:nvPicPr>
          <p:cNvPr id="7" name="Picture 6" descr="A screenshot of a diagram&#10;&#10;Description automatically generated with low confidence">
            <a:extLst>
              <a:ext uri="{FF2B5EF4-FFF2-40B4-BE49-F238E27FC236}">
                <a16:creationId xmlns:a16="http://schemas.microsoft.com/office/drawing/2014/main" id="{6759927A-7000-DCC5-D856-D2E7CE6B3EDF}"/>
              </a:ext>
            </a:extLst>
          </p:cNvPr>
          <p:cNvPicPr>
            <a:picLocks noChangeAspect="1"/>
          </p:cNvPicPr>
          <p:nvPr/>
        </p:nvPicPr>
        <p:blipFill>
          <a:blip r:embed="rId3"/>
          <a:stretch>
            <a:fillRect/>
          </a:stretch>
        </p:blipFill>
        <p:spPr>
          <a:xfrm>
            <a:off x="416498" y="2812309"/>
            <a:ext cx="17871502" cy="12104896"/>
          </a:xfrm>
          <a:prstGeom prst="rect">
            <a:avLst/>
          </a:prstGeom>
        </p:spPr>
      </p:pic>
    </p:spTree>
    <p:extLst>
      <p:ext uri="{BB962C8B-B14F-4D97-AF65-F5344CB8AC3E}">
        <p14:creationId xmlns:p14="http://schemas.microsoft.com/office/powerpoint/2010/main" val="952523509"/>
      </p:ext>
    </p:extLst>
  </p:cSld>
  <p:clrMapOvr>
    <a:masterClrMapping/>
  </p:clrMapOvr>
  <p:transition>
    <p:fade/>
  </p:transition>
</p:sld>
</file>

<file path=ppt/theme/theme1.xml><?xml version="1.0" encoding="utf-8"?>
<a:theme xmlns:a="http://schemas.openxmlformats.org/drawingml/2006/main" name="Microsoft D365 template">
  <a:themeElements>
    <a:clrScheme name="Microsoft D365">
      <a:dk1>
        <a:srgbClr val="000000"/>
      </a:dk1>
      <a:lt1>
        <a:srgbClr val="FFFFFF"/>
      </a:lt1>
      <a:dk2>
        <a:srgbClr val="0A1B45"/>
      </a:dk2>
      <a:lt2>
        <a:srgbClr val="FFFFFF"/>
      </a:lt2>
      <a:accent1>
        <a:srgbClr val="0078D4"/>
      </a:accent1>
      <a:accent2>
        <a:srgbClr val="770180"/>
      </a:accent2>
      <a:accent3>
        <a:srgbClr val="1392B4"/>
      </a:accent3>
      <a:accent4>
        <a:srgbClr val="FFB900"/>
      </a:accent4>
      <a:accent5>
        <a:srgbClr val="D83B01"/>
      </a:accent5>
      <a:accent6>
        <a:srgbClr val="EAE4DC"/>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Presentation1" id="{49E4C15F-F1AD-427F-818E-EE762A944DC3}" vid="{D74017AF-74BC-41A7-8716-4FE17A4EEAF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28B8811808024241B942FACDEB4D8CC7" ma:contentTypeVersion="18" ma:contentTypeDescription="Create a new document." ma:contentTypeScope="" ma:versionID="45d0ce08544517b37ba23cbf8dba1c1f">
  <xsd:schema xmlns:xsd="http://www.w3.org/2001/XMLSchema" xmlns:xs="http://www.w3.org/2001/XMLSchema" xmlns:p="http://schemas.microsoft.com/office/2006/metadata/properties" xmlns:ns1="http://schemas.microsoft.com/sharepoint/v3" xmlns:ns2="1d596d27-e1f6-4226-8984-550c8efea889" xmlns:ns3="a943df03-383b-49cb-84d6-f21e13974dfe" targetNamespace="http://schemas.microsoft.com/office/2006/metadata/properties" ma:root="true" ma:fieldsID="805983ebadb7472d01c8b584c158ad37" ns1:_="" ns2:_="" ns3:_="">
    <xsd:import namespace="http://schemas.microsoft.com/sharepoint/v3"/>
    <xsd:import namespace="1d596d27-e1f6-4226-8984-550c8efea889"/>
    <xsd:import namespace="a943df03-383b-49cb-84d6-f21e13974dfe"/>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CR" minOccurs="0"/>
                <xsd:element ref="ns2:MediaServiceGenerationTime" minOccurs="0"/>
                <xsd:element ref="ns2:MediaServiceEventHashCode" minOccurs="0"/>
                <xsd:element ref="ns1:_ip_UnifiedCompliancePolicyProperties" minOccurs="0"/>
                <xsd:element ref="ns1:_ip_UnifiedCompliancePolicyUIAction" minOccurs="0"/>
                <xsd:element ref="ns2:MediaServiceDocTags" minOccurs="0"/>
                <xsd:element ref="ns3:SharedWithUsers" minOccurs="0"/>
                <xsd:element ref="ns3:SharedWithDetails" minOccurs="0"/>
                <xsd:element ref="ns2:MediaServiceDateTaken" minOccurs="0"/>
                <xsd:element ref="ns2:MediaLengthInSeconds" minOccurs="0"/>
                <xsd:element ref="ns2:lcf76f155ced4ddcb4097134ff3c332f" minOccurs="0"/>
                <xsd:element ref="ns3:TaxCatchAll" minOccurs="0"/>
                <xsd:element ref="ns2:Year" minOccurs="0"/>
                <xsd:element ref="ns2:ProductFamil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4" nillable="true" ma:displayName="Unified Compliance Policy Properties" ma:hidden="true" ma:internalName="_ip_UnifiedCompliancePolicyProperties">
      <xsd:simpleType>
        <xsd:restriction base="dms:Note"/>
      </xsd:simpleType>
    </xsd:element>
    <xsd:element name="_ip_UnifiedCompliancePolicyUIAction" ma:index="15"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d596d27-e1f6-4226-8984-550c8efea88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ocTags" ma:index="16" nillable="true" ma:displayName="MediaServiceDocTags" ma:hidden="true" ma:internalName="MediaServiceDocTags" ma:readOnly="true">
      <xsd:simpleType>
        <xsd:restriction base="dms:Note"/>
      </xsd:simpleType>
    </xsd:element>
    <xsd:element name="MediaServiceDateTaken" ma:index="19" nillable="true" ma:displayName="MediaServiceDateTaken" ma:hidden="true" ma:indexed="true" ma:internalName="MediaServiceDateTaken" ma:readOnly="true">
      <xsd:simpleType>
        <xsd:restriction base="dms:Text"/>
      </xsd:simpleType>
    </xsd:element>
    <xsd:element name="MediaLengthInSeconds" ma:index="20" nillable="true" ma:displayName="MediaLengthInSeconds" ma:hidden="true" ma:internalName="MediaLengthInSeconds" ma:readOnly="true">
      <xsd:simpleType>
        <xsd:restriction base="dms:Unknow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Year" ma:index="24" nillable="true" ma:displayName="Year" ma:default="2021" ma:description="Year" ma:format="Dropdown" ma:internalName="Year">
      <xsd:simpleType>
        <xsd:restriction base="dms:Text">
          <xsd:maxLength value="4"/>
        </xsd:restriction>
      </xsd:simpleType>
    </xsd:element>
    <xsd:element name="ProductFamily" ma:index="25" nillable="true" ma:displayName="Product Family" ma:default="FO" ma:format="Dropdown" ma:internalName="ProductFamily">
      <xsd:simpleType>
        <xsd:restriction base="dms:Choice">
          <xsd:enumeration value="CE"/>
          <xsd:enumeration value="FO"/>
          <xsd:enumeration value="Both"/>
        </xsd:restriction>
      </xsd:simpleType>
    </xsd:element>
  </xsd:schema>
  <xsd:schema xmlns:xsd="http://www.w3.org/2001/XMLSchema" xmlns:xs="http://www.w3.org/2001/XMLSchema" xmlns:dms="http://schemas.microsoft.com/office/2006/documentManagement/types" xmlns:pc="http://schemas.microsoft.com/office/infopath/2007/PartnerControls" targetNamespace="a943df03-383b-49cb-84d6-f21e13974dfe"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de09bcb8-5357-46d1-992c-4b91ae6ac352}" ma:internalName="TaxCatchAll" ma:showField="CatchAllData" ma:web="a943df03-383b-49cb-84d6-f21e13974dfe">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a943df03-383b-49cb-84d6-f21e13974dfe" xsi:nil="true"/>
    <lcf76f155ced4ddcb4097134ff3c332f xmlns="1d596d27-e1f6-4226-8984-550c8efea889">
      <Terms xmlns="http://schemas.microsoft.com/office/infopath/2007/PartnerControls"/>
    </lcf76f155ced4ddcb4097134ff3c332f>
    <Year xmlns="1d596d27-e1f6-4226-8984-550c8efea889">2021</Year>
    <ProductFamily xmlns="1d596d27-e1f6-4226-8984-550c8efea889">FO</ProductFamily>
  </documentManagement>
</p:properties>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2A16E860-3541-4197-944D-6382087C6A9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1d596d27-e1f6-4226-8984-550c8efea889"/>
    <ds:schemaRef ds:uri="a943df03-383b-49cb-84d6-f21e13974df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990F116-B58F-4255-B05B-DA3808E0E5C6}">
  <ds:schemaRefs>
    <ds:schemaRef ds:uri="http://purl.org/dc/terms/"/>
    <ds:schemaRef ds:uri="http://schemas.microsoft.com/sharepoint/v3"/>
    <ds:schemaRef ds:uri="http://www.w3.org/XML/1998/namespace"/>
    <ds:schemaRef ds:uri="http://schemas.microsoft.com/office/2006/documentManagement/types"/>
    <ds:schemaRef ds:uri="1d596d27-e1f6-4226-8984-550c8efea889"/>
    <ds:schemaRef ds:uri="http://schemas.microsoft.com/office/2006/metadata/properties"/>
    <ds:schemaRef ds:uri="http://purl.org/dc/dcmitype/"/>
    <ds:schemaRef ds:uri="http://schemas.microsoft.com/office/infopath/2007/PartnerControls"/>
    <ds:schemaRef ds:uri="http://schemas.openxmlformats.org/package/2006/metadata/core-properties"/>
    <ds:schemaRef ds:uri="a943df03-383b-49cb-84d6-f21e13974dfe"/>
    <ds:schemaRef ds:uri="http://purl.org/dc/elements/1.1/"/>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Business Process Guide Graphics - WORKING DRAFT</Template>
  <TotalTime>185</TotalTime>
  <Words>1763</Words>
  <Application>Microsoft Macintosh PowerPoint</Application>
  <PresentationFormat>Custom</PresentationFormat>
  <Paragraphs>176</Paragraphs>
  <Slides>6</Slides>
  <Notes>6</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6</vt:i4>
      </vt:variant>
    </vt:vector>
  </HeadingPairs>
  <TitlesOfParts>
    <vt:vector size="17" baseType="lpstr">
      <vt:lpstr>Arial</vt:lpstr>
      <vt:lpstr>Calibri</vt:lpstr>
      <vt:lpstr>Calibri Light</vt:lpstr>
      <vt:lpstr>Consolas</vt:lpstr>
      <vt:lpstr>Segoe UI</vt:lpstr>
      <vt:lpstr>Segoe UI Semibold</vt:lpstr>
      <vt:lpstr>Söhne</vt:lpstr>
      <vt:lpstr>Symbol</vt:lpstr>
      <vt:lpstr>Trebuchet MS</vt:lpstr>
      <vt:lpstr>Wingdings</vt:lpstr>
      <vt:lpstr>Microsoft D365 template</vt:lpstr>
      <vt:lpstr>PowerPoint Presentation</vt:lpstr>
      <vt:lpstr>PowerPoint Presentation</vt:lpstr>
      <vt:lpstr>PowerPoint Presentation</vt:lpstr>
      <vt:lpstr>PowerPoint Presentation</vt:lpstr>
      <vt:lpstr>PowerPoint Presentation</vt:lpstr>
      <vt:lpstr>PowerPoint Presentation</vt:lpstr>
    </vt:vector>
  </TitlesOfParts>
  <Manager>&lt;Comms manager name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&lt;Event name&gt;</dc:subject>
  <dc:creator>Dean Hardy</dc:creator>
  <cp:keywords/>
  <dc:description/>
  <cp:lastModifiedBy>Kody Wildfeuer</cp:lastModifiedBy>
  <cp:revision>1</cp:revision>
  <dcterms:created xsi:type="dcterms:W3CDTF">2023-03-14T23:56:22Z</dcterms:created>
  <dcterms:modified xsi:type="dcterms:W3CDTF">2023-05-04T18:54:36Z</dcterms:modified>
  <cp:category>Microsoft D365</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0x01010028B8811808024241B942FACDEB4D8CC7</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SetDate">
    <vt:lpwstr>2017-08-29T14:27:20.8568347-07:00</vt:lpwstr>
  </property>
  <property fmtid="{D5CDD505-2E9C-101B-9397-08002B2CF9AE}" pid="15" name="MSIP_Label_f42aa342-8706-4288-bd11-ebb85995028c_Name">
    <vt:lpwstr>General</vt:lpwstr>
  </property>
  <property fmtid="{D5CDD505-2E9C-101B-9397-08002B2CF9AE}" pid="16" name="MSIP_Label_f42aa342-8706-4288-bd11-ebb85995028c_Extended_MSFT_Method">
    <vt:lpwstr>Automatic</vt:lpwstr>
  </property>
  <property fmtid="{D5CDD505-2E9C-101B-9397-08002B2CF9AE}" pid="17" name="Sensitivity">
    <vt:lpwstr>General</vt:lpwstr>
  </property>
  <property fmtid="{D5CDD505-2E9C-101B-9397-08002B2CF9AE}" pid="18" name="MediaServiceImageTags">
    <vt:lpwstr/>
  </property>
</Properties>
</file>